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61" r:id="rId4"/>
    <p:sldId id="276" r:id="rId5"/>
    <p:sldId id="277" r:id="rId6"/>
    <p:sldId id="262" r:id="rId7"/>
    <p:sldId id="263" r:id="rId8"/>
    <p:sldId id="264" r:id="rId9"/>
    <p:sldId id="278" r:id="rId10"/>
    <p:sldId id="279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5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 Quang Tung D21CN08" userId="13894e67-4134-4335-9064-fcc44c04a8cb" providerId="ADAL" clId="{DF715D02-F90C-41E4-A8A7-7CB5E3ECAD92}"/>
    <pc:docChg chg="undo redo custSel addSld delSld modSld">
      <pc:chgData name="Dao Quang Tung D21CN08" userId="13894e67-4134-4335-9064-fcc44c04a8cb" providerId="ADAL" clId="{DF715D02-F90C-41E4-A8A7-7CB5E3ECAD92}" dt="2025-09-15T08:55:05.629" v="3068" actId="1076"/>
      <pc:docMkLst>
        <pc:docMk/>
      </pc:docMkLst>
      <pc:sldChg chg="modSp mod">
        <pc:chgData name="Dao Quang Tung D21CN08" userId="13894e67-4134-4335-9064-fcc44c04a8cb" providerId="ADAL" clId="{DF715D02-F90C-41E4-A8A7-7CB5E3ECAD92}" dt="2025-09-14T21:04:59.858" v="1047" actId="207"/>
        <pc:sldMkLst>
          <pc:docMk/>
          <pc:sldMk cId="3925836706" sldId="256"/>
        </pc:sldMkLst>
        <pc:spChg chg="mod">
          <ac:chgData name="Dao Quang Tung D21CN08" userId="13894e67-4134-4335-9064-fcc44c04a8cb" providerId="ADAL" clId="{DF715D02-F90C-41E4-A8A7-7CB5E3ECAD92}" dt="2025-09-14T21:04:59.858" v="1047" actId="207"/>
          <ac:spMkLst>
            <pc:docMk/>
            <pc:sldMk cId="3925836706" sldId="256"/>
            <ac:spMk id="2" creationId="{B88E0FB5-2387-138C-82F8-8C8F3EBCAEED}"/>
          </ac:spMkLst>
        </pc:spChg>
      </pc:sldChg>
      <pc:sldChg chg="del">
        <pc:chgData name="Dao Quang Tung D21CN08" userId="13894e67-4134-4335-9064-fcc44c04a8cb" providerId="ADAL" clId="{DF715D02-F90C-41E4-A8A7-7CB5E3ECAD92}" dt="2025-09-14T16:21:14.542" v="811" actId="47"/>
        <pc:sldMkLst>
          <pc:docMk/>
          <pc:sldMk cId="2223550760" sldId="257"/>
        </pc:sldMkLst>
      </pc:sldChg>
      <pc:sldChg chg="addSp modSp mod modTransition modClrScheme chgLayout">
        <pc:chgData name="Dao Quang Tung D21CN08" userId="13894e67-4134-4335-9064-fcc44c04a8cb" providerId="ADAL" clId="{DF715D02-F90C-41E4-A8A7-7CB5E3ECAD92}" dt="2025-09-14T21:04:56.188" v="1046" actId="207"/>
        <pc:sldMkLst>
          <pc:docMk/>
          <pc:sldMk cId="23434437" sldId="258"/>
        </pc:sldMkLst>
        <pc:spChg chg="mod ord">
          <ac:chgData name="Dao Quang Tung D21CN08" userId="13894e67-4134-4335-9064-fcc44c04a8cb" providerId="ADAL" clId="{DF715D02-F90C-41E4-A8A7-7CB5E3ECAD92}" dt="2025-09-14T21:04:56.188" v="1046" actId="207"/>
          <ac:spMkLst>
            <pc:docMk/>
            <pc:sldMk cId="23434437" sldId="258"/>
            <ac:spMk id="2" creationId="{03C98C42-E794-CA1E-BA84-A090A30F8E75}"/>
          </ac:spMkLst>
        </pc:spChg>
        <pc:spChg chg="mod">
          <ac:chgData name="Dao Quang Tung D21CN08" userId="13894e67-4134-4335-9064-fcc44c04a8cb" providerId="ADAL" clId="{DF715D02-F90C-41E4-A8A7-7CB5E3ECAD92}" dt="2025-09-14T12:28:24.474" v="23" actId="1076"/>
          <ac:spMkLst>
            <pc:docMk/>
            <pc:sldMk cId="23434437" sldId="258"/>
            <ac:spMk id="10" creationId="{D7EAD187-65EC-31B6-8B6A-808CD048C6A1}"/>
          </ac:spMkLst>
        </pc:spChg>
        <pc:spChg chg="mod">
          <ac:chgData name="Dao Quang Tung D21CN08" userId="13894e67-4134-4335-9064-fcc44c04a8cb" providerId="ADAL" clId="{DF715D02-F90C-41E4-A8A7-7CB5E3ECAD92}" dt="2025-09-14T12:28:24.474" v="23" actId="1076"/>
          <ac:spMkLst>
            <pc:docMk/>
            <pc:sldMk cId="23434437" sldId="258"/>
            <ac:spMk id="11" creationId="{C3C05EC6-1C3E-5282-CE75-923F215ED21A}"/>
          </ac:spMkLst>
        </pc:spChg>
        <pc:spChg chg="mod">
          <ac:chgData name="Dao Quang Tung D21CN08" userId="13894e67-4134-4335-9064-fcc44c04a8cb" providerId="ADAL" clId="{DF715D02-F90C-41E4-A8A7-7CB5E3ECAD92}" dt="2025-09-14T12:28:24.474" v="23" actId="1076"/>
          <ac:spMkLst>
            <pc:docMk/>
            <pc:sldMk cId="23434437" sldId="258"/>
            <ac:spMk id="12" creationId="{E1F3AFC2-5ABA-9734-57F5-9004195536EE}"/>
          </ac:spMkLst>
        </pc:spChg>
        <pc:spChg chg="mod">
          <ac:chgData name="Dao Quang Tung D21CN08" userId="13894e67-4134-4335-9064-fcc44c04a8cb" providerId="ADAL" clId="{DF715D02-F90C-41E4-A8A7-7CB5E3ECAD92}" dt="2025-09-14T12:28:24.474" v="23" actId="1076"/>
          <ac:spMkLst>
            <pc:docMk/>
            <pc:sldMk cId="23434437" sldId="258"/>
            <ac:spMk id="13" creationId="{B9F9DECA-9D4A-F163-CC66-3182C5FB963A}"/>
          </ac:spMkLst>
        </pc:spChg>
        <pc:spChg chg="add mod">
          <ac:chgData name="Dao Quang Tung D21CN08" userId="13894e67-4134-4335-9064-fcc44c04a8cb" providerId="ADAL" clId="{DF715D02-F90C-41E4-A8A7-7CB5E3ECAD92}" dt="2025-09-14T12:25:48.810" v="3" actId="207"/>
          <ac:spMkLst>
            <pc:docMk/>
            <pc:sldMk cId="23434437" sldId="258"/>
            <ac:spMk id="18" creationId="{7DF0F83D-6FFD-CAAB-18F4-B76255DDFEAC}"/>
          </ac:spMkLst>
        </pc:spChg>
        <pc:spChg chg="add mod">
          <ac:chgData name="Dao Quang Tung D21CN08" userId="13894e67-4134-4335-9064-fcc44c04a8cb" providerId="ADAL" clId="{DF715D02-F90C-41E4-A8A7-7CB5E3ECAD92}" dt="2025-09-14T12:29:36.369" v="30" actId="1076"/>
          <ac:spMkLst>
            <pc:docMk/>
            <pc:sldMk cId="23434437" sldId="258"/>
            <ac:spMk id="19" creationId="{DE6AF1AC-CEB4-3CB4-3CD2-3E232E59366B}"/>
          </ac:spMkLst>
        </pc:spChg>
      </pc:sldChg>
      <pc:sldChg chg="del">
        <pc:chgData name="Dao Quang Tung D21CN08" userId="13894e67-4134-4335-9064-fcc44c04a8cb" providerId="ADAL" clId="{DF715D02-F90C-41E4-A8A7-7CB5E3ECAD92}" dt="2025-09-14T16:21:06.740" v="809" actId="47"/>
        <pc:sldMkLst>
          <pc:docMk/>
          <pc:sldMk cId="3400125540" sldId="260"/>
        </pc:sldMkLst>
      </pc:sldChg>
      <pc:sldChg chg="addSp delSp modSp mod modTransition">
        <pc:chgData name="Dao Quang Tung D21CN08" userId="13894e67-4134-4335-9064-fcc44c04a8cb" providerId="ADAL" clId="{DF715D02-F90C-41E4-A8A7-7CB5E3ECAD92}" dt="2025-09-14T21:04:50.536" v="1045" actId="207"/>
        <pc:sldMkLst>
          <pc:docMk/>
          <pc:sldMk cId="1063120902" sldId="261"/>
        </pc:sldMkLst>
        <pc:spChg chg="mod">
          <ac:chgData name="Dao Quang Tung D21CN08" userId="13894e67-4134-4335-9064-fcc44c04a8cb" providerId="ADAL" clId="{DF715D02-F90C-41E4-A8A7-7CB5E3ECAD92}" dt="2025-09-14T21:04:50.536" v="1045" actId="207"/>
          <ac:spMkLst>
            <pc:docMk/>
            <pc:sldMk cId="1063120902" sldId="261"/>
            <ac:spMk id="2" creationId="{FCBE0166-6F71-6CF3-7E9C-D75F4ABABEE0}"/>
          </ac:spMkLst>
        </pc:spChg>
        <pc:spChg chg="add del mod">
          <ac:chgData name="Dao Quang Tung D21CN08" userId="13894e67-4134-4335-9064-fcc44c04a8cb" providerId="ADAL" clId="{DF715D02-F90C-41E4-A8A7-7CB5E3ECAD92}" dt="2025-09-14T12:50:27.727" v="86" actId="478"/>
          <ac:spMkLst>
            <pc:docMk/>
            <pc:sldMk cId="1063120902" sldId="261"/>
            <ac:spMk id="3" creationId="{ECD6756E-D0D5-DABD-31D2-1CDBCEC24CCF}"/>
          </ac:spMkLst>
        </pc:spChg>
        <pc:spChg chg="add del mod">
          <ac:chgData name="Dao Quang Tung D21CN08" userId="13894e67-4134-4335-9064-fcc44c04a8cb" providerId="ADAL" clId="{DF715D02-F90C-41E4-A8A7-7CB5E3ECAD92}" dt="2025-09-14T12:50:30.227" v="89" actId="478"/>
          <ac:spMkLst>
            <pc:docMk/>
            <pc:sldMk cId="1063120902" sldId="261"/>
            <ac:spMk id="4" creationId="{01CCF214-0552-B783-C1AB-D374204DC6FF}"/>
          </ac:spMkLst>
        </pc:spChg>
        <pc:spChg chg="add del mod">
          <ac:chgData name="Dao Quang Tung D21CN08" userId="13894e67-4134-4335-9064-fcc44c04a8cb" providerId="ADAL" clId="{DF715D02-F90C-41E4-A8A7-7CB5E3ECAD92}" dt="2025-09-14T12:50:31.509" v="90" actId="478"/>
          <ac:spMkLst>
            <pc:docMk/>
            <pc:sldMk cId="1063120902" sldId="261"/>
            <ac:spMk id="5" creationId="{774DFC9E-44E4-231B-C778-91D59DB7479E}"/>
          </ac:spMkLst>
        </pc:spChg>
        <pc:spChg chg="mod">
          <ac:chgData name="Dao Quang Tung D21CN08" userId="13894e67-4134-4335-9064-fcc44c04a8cb" providerId="ADAL" clId="{DF715D02-F90C-41E4-A8A7-7CB5E3ECAD92}" dt="2025-09-14T12:50:18.431" v="83" actId="1076"/>
          <ac:spMkLst>
            <pc:docMk/>
            <pc:sldMk cId="1063120902" sldId="261"/>
            <ac:spMk id="6" creationId="{F80BB1BE-53C2-17DB-9A53-5BBBDD1BFAF2}"/>
          </ac:spMkLst>
        </pc:spChg>
        <pc:spChg chg="add mod">
          <ac:chgData name="Dao Quang Tung D21CN08" userId="13894e67-4134-4335-9064-fcc44c04a8cb" providerId="ADAL" clId="{DF715D02-F90C-41E4-A8A7-7CB5E3ECAD92}" dt="2025-09-14T13:01:30.088" v="166" actId="1076"/>
          <ac:spMkLst>
            <pc:docMk/>
            <pc:sldMk cId="1063120902" sldId="261"/>
            <ac:spMk id="8" creationId="{21E34AF0-7144-8B9F-1CDB-BFDFE624746B}"/>
          </ac:spMkLst>
        </pc:spChg>
        <pc:spChg chg="add mod">
          <ac:chgData name="Dao Quang Tung D21CN08" userId="13894e67-4134-4335-9064-fcc44c04a8cb" providerId="ADAL" clId="{DF715D02-F90C-41E4-A8A7-7CB5E3ECAD92}" dt="2025-09-14T13:01:54.571" v="169" actId="1076"/>
          <ac:spMkLst>
            <pc:docMk/>
            <pc:sldMk cId="1063120902" sldId="261"/>
            <ac:spMk id="9" creationId="{90232F0E-C008-06F3-085A-E7AA818E2EC1}"/>
          </ac:spMkLst>
        </pc:spChg>
        <pc:spChg chg="del mod">
          <ac:chgData name="Dao Quang Tung D21CN08" userId="13894e67-4134-4335-9064-fcc44c04a8cb" providerId="ADAL" clId="{DF715D02-F90C-41E4-A8A7-7CB5E3ECAD92}" dt="2025-09-14T12:50:26.931" v="85" actId="478"/>
          <ac:spMkLst>
            <pc:docMk/>
            <pc:sldMk cId="1063120902" sldId="261"/>
            <ac:spMk id="10" creationId="{6A71EAD0-355F-D422-A293-BB6642E8424F}"/>
          </ac:spMkLst>
        </pc:spChg>
        <pc:spChg chg="del mod">
          <ac:chgData name="Dao Quang Tung D21CN08" userId="13894e67-4134-4335-9064-fcc44c04a8cb" providerId="ADAL" clId="{DF715D02-F90C-41E4-A8A7-7CB5E3ECAD92}" dt="2025-09-14T12:50:26.399" v="84" actId="478"/>
          <ac:spMkLst>
            <pc:docMk/>
            <pc:sldMk cId="1063120902" sldId="261"/>
            <ac:spMk id="11" creationId="{CBC478FF-F3A0-9864-5EBC-D3CC612F7D9F}"/>
          </ac:spMkLst>
        </pc:spChg>
        <pc:spChg chg="del">
          <ac:chgData name="Dao Quang Tung D21CN08" userId="13894e67-4134-4335-9064-fcc44c04a8cb" providerId="ADAL" clId="{DF715D02-F90C-41E4-A8A7-7CB5E3ECAD92}" dt="2025-09-14T12:35:25.869" v="34" actId="478"/>
          <ac:spMkLst>
            <pc:docMk/>
            <pc:sldMk cId="1063120902" sldId="261"/>
            <ac:spMk id="12" creationId="{3B74B4A5-FC7F-2C73-2447-F988FA3AE7EF}"/>
          </ac:spMkLst>
        </pc:spChg>
        <pc:spChg chg="del mod">
          <ac:chgData name="Dao Quang Tung D21CN08" userId="13894e67-4134-4335-9064-fcc44c04a8cb" providerId="ADAL" clId="{DF715D02-F90C-41E4-A8A7-7CB5E3ECAD92}" dt="2025-09-14T12:50:29.119" v="88" actId="478"/>
          <ac:spMkLst>
            <pc:docMk/>
            <pc:sldMk cId="1063120902" sldId="261"/>
            <ac:spMk id="13" creationId="{D84F0071-287B-3896-CD07-2AD6C4D86D13}"/>
          </ac:spMkLst>
        </pc:spChg>
        <pc:spChg chg="add mod">
          <ac:chgData name="Dao Quang Tung D21CN08" userId="13894e67-4134-4335-9064-fcc44c04a8cb" providerId="ADAL" clId="{DF715D02-F90C-41E4-A8A7-7CB5E3ECAD92}" dt="2025-09-14T13:01:24.033" v="164" actId="1076"/>
          <ac:spMkLst>
            <pc:docMk/>
            <pc:sldMk cId="1063120902" sldId="261"/>
            <ac:spMk id="15" creationId="{5EA42958-A8BE-84B2-9F53-A01EADCBF939}"/>
          </ac:spMkLst>
        </pc:spChg>
        <pc:spChg chg="add mod">
          <ac:chgData name="Dao Quang Tung D21CN08" userId="13894e67-4134-4335-9064-fcc44c04a8cb" providerId="ADAL" clId="{DF715D02-F90C-41E4-A8A7-7CB5E3ECAD92}" dt="2025-09-14T13:01:57.492" v="170" actId="1076"/>
          <ac:spMkLst>
            <pc:docMk/>
            <pc:sldMk cId="1063120902" sldId="261"/>
            <ac:spMk id="16" creationId="{C9684180-E712-2C43-EAB3-03689D72F315}"/>
          </ac:spMkLst>
        </pc:spChg>
        <pc:spChg chg="add mod">
          <ac:chgData name="Dao Quang Tung D21CN08" userId="13894e67-4134-4335-9064-fcc44c04a8cb" providerId="ADAL" clId="{DF715D02-F90C-41E4-A8A7-7CB5E3ECAD92}" dt="2025-09-14T13:01:10.196" v="161" actId="122"/>
          <ac:spMkLst>
            <pc:docMk/>
            <pc:sldMk cId="1063120902" sldId="261"/>
            <ac:spMk id="18" creationId="{0EDB6D14-8B5A-C336-982D-014B87BC975B}"/>
          </ac:spMkLst>
        </pc:spChg>
        <pc:spChg chg="add mod">
          <ac:chgData name="Dao Quang Tung D21CN08" userId="13894e67-4134-4335-9064-fcc44c04a8cb" providerId="ADAL" clId="{DF715D02-F90C-41E4-A8A7-7CB5E3ECAD92}" dt="2025-09-14T13:01:10.196" v="161" actId="122"/>
          <ac:spMkLst>
            <pc:docMk/>
            <pc:sldMk cId="1063120902" sldId="261"/>
            <ac:spMk id="19" creationId="{3C23FC9E-ECE0-2955-F847-0CBA5DDE01F6}"/>
          </ac:spMkLst>
        </pc:spChg>
        <pc:spChg chg="add mod ord">
          <ac:chgData name="Dao Quang Tung D21CN08" userId="13894e67-4134-4335-9064-fcc44c04a8cb" providerId="ADAL" clId="{DF715D02-F90C-41E4-A8A7-7CB5E3ECAD92}" dt="2025-09-14T13:03:09.922" v="175" actId="14100"/>
          <ac:spMkLst>
            <pc:docMk/>
            <pc:sldMk cId="1063120902" sldId="261"/>
            <ac:spMk id="29" creationId="{A48862CB-9659-02C7-2901-C5B336EBC075}"/>
          </ac:spMkLst>
        </pc:spChg>
        <pc:spChg chg="add mod ord">
          <ac:chgData name="Dao Quang Tung D21CN08" userId="13894e67-4134-4335-9064-fcc44c04a8cb" providerId="ADAL" clId="{DF715D02-F90C-41E4-A8A7-7CB5E3ECAD92}" dt="2025-09-14T13:03:13.454" v="176" actId="14100"/>
          <ac:spMkLst>
            <pc:docMk/>
            <pc:sldMk cId="1063120902" sldId="261"/>
            <ac:spMk id="30" creationId="{537C7919-D4E4-1BBD-DB37-20D112A4A32B}"/>
          </ac:spMkLst>
        </pc:spChg>
        <pc:spChg chg="add mod ord">
          <ac:chgData name="Dao Quang Tung D21CN08" userId="13894e67-4134-4335-9064-fcc44c04a8cb" providerId="ADAL" clId="{DF715D02-F90C-41E4-A8A7-7CB5E3ECAD92}" dt="2025-09-14T13:03:15.552" v="177" actId="14100"/>
          <ac:spMkLst>
            <pc:docMk/>
            <pc:sldMk cId="1063120902" sldId="261"/>
            <ac:spMk id="31" creationId="{32417F5E-6775-4B18-A806-9E70217F4FE7}"/>
          </ac:spMkLst>
        </pc:spChg>
        <pc:picChg chg="add del mod">
          <ac:chgData name="Dao Quang Tung D21CN08" userId="13894e67-4134-4335-9064-fcc44c04a8cb" providerId="ADAL" clId="{DF715D02-F90C-41E4-A8A7-7CB5E3ECAD92}" dt="2025-09-14T12:57:08.725" v="120" actId="478"/>
          <ac:picMkLst>
            <pc:docMk/>
            <pc:sldMk cId="1063120902" sldId="261"/>
            <ac:picMk id="7" creationId="{7A4D4F9B-EF80-528B-5F44-49B752D9DF96}"/>
          </ac:picMkLst>
        </pc:picChg>
        <pc:picChg chg="add del mod">
          <ac:chgData name="Dao Quang Tung D21CN08" userId="13894e67-4134-4335-9064-fcc44c04a8cb" providerId="ADAL" clId="{DF715D02-F90C-41E4-A8A7-7CB5E3ECAD92}" dt="2025-09-14T12:57:09.219" v="121" actId="478"/>
          <ac:picMkLst>
            <pc:docMk/>
            <pc:sldMk cId="1063120902" sldId="261"/>
            <ac:picMk id="14" creationId="{6F3AAD72-E0F1-C09A-0FAE-30E6EB8E1002}"/>
          </ac:picMkLst>
        </pc:picChg>
        <pc:picChg chg="add del mod">
          <ac:chgData name="Dao Quang Tung D21CN08" userId="13894e67-4134-4335-9064-fcc44c04a8cb" providerId="ADAL" clId="{DF715D02-F90C-41E4-A8A7-7CB5E3ECAD92}" dt="2025-09-14T12:57:09.713" v="122" actId="478"/>
          <ac:picMkLst>
            <pc:docMk/>
            <pc:sldMk cId="1063120902" sldId="261"/>
            <ac:picMk id="17" creationId="{793CBFD4-9D83-67BD-4EB2-F53CCCAB8598}"/>
          </ac:picMkLst>
        </pc:picChg>
        <pc:picChg chg="add del mod">
          <ac:chgData name="Dao Quang Tung D21CN08" userId="13894e67-4134-4335-9064-fcc44c04a8cb" providerId="ADAL" clId="{DF715D02-F90C-41E4-A8A7-7CB5E3ECAD92}" dt="2025-09-14T12:57:04.093" v="118" actId="478"/>
          <ac:picMkLst>
            <pc:docMk/>
            <pc:sldMk cId="1063120902" sldId="261"/>
            <ac:picMk id="20" creationId="{5867BB61-E9BB-E7F3-AAF5-E537A79B208E}"/>
          </ac:picMkLst>
        </pc:picChg>
        <pc:picChg chg="add del mod">
          <ac:chgData name="Dao Quang Tung D21CN08" userId="13894e67-4134-4335-9064-fcc44c04a8cb" providerId="ADAL" clId="{DF715D02-F90C-41E4-A8A7-7CB5E3ECAD92}" dt="2025-09-14T12:57:30.114" v="126" actId="478"/>
          <ac:picMkLst>
            <pc:docMk/>
            <pc:sldMk cId="1063120902" sldId="261"/>
            <ac:picMk id="22" creationId="{3BFC26BC-DD5F-2FE6-3BC9-CF31254BD06A}"/>
          </ac:picMkLst>
        </pc:picChg>
        <pc:picChg chg="add mod">
          <ac:chgData name="Dao Quang Tung D21CN08" userId="13894e67-4134-4335-9064-fcc44c04a8cb" providerId="ADAL" clId="{DF715D02-F90C-41E4-A8A7-7CB5E3ECAD92}" dt="2025-09-14T13:01:46.656" v="167" actId="1076"/>
          <ac:picMkLst>
            <pc:docMk/>
            <pc:sldMk cId="1063120902" sldId="261"/>
            <ac:picMk id="24" creationId="{F7D701DB-73D8-5162-978E-F8B5A7814357}"/>
          </ac:picMkLst>
        </pc:picChg>
        <pc:picChg chg="add mod">
          <ac:chgData name="Dao Quang Tung D21CN08" userId="13894e67-4134-4335-9064-fcc44c04a8cb" providerId="ADAL" clId="{DF715D02-F90C-41E4-A8A7-7CB5E3ECAD92}" dt="2025-09-14T13:01:19.974" v="163" actId="1076"/>
          <ac:picMkLst>
            <pc:docMk/>
            <pc:sldMk cId="1063120902" sldId="261"/>
            <ac:picMk id="26" creationId="{5B85FB5D-CA1A-79B6-EC98-41081D15DEEE}"/>
          </ac:picMkLst>
        </pc:picChg>
        <pc:picChg chg="add mod">
          <ac:chgData name="Dao Quang Tung D21CN08" userId="13894e67-4134-4335-9064-fcc44c04a8cb" providerId="ADAL" clId="{DF715D02-F90C-41E4-A8A7-7CB5E3ECAD92}" dt="2025-09-14T13:01:49.820" v="168" actId="1076"/>
          <ac:picMkLst>
            <pc:docMk/>
            <pc:sldMk cId="1063120902" sldId="261"/>
            <ac:picMk id="28" creationId="{4810B513-E281-9C38-115C-0A8D248526B5}"/>
          </ac:picMkLst>
        </pc:picChg>
      </pc:sldChg>
      <pc:sldChg chg="addSp delSp modSp add mod modTransition">
        <pc:chgData name="Dao Quang Tung D21CN08" userId="13894e67-4134-4335-9064-fcc44c04a8cb" providerId="ADAL" clId="{DF715D02-F90C-41E4-A8A7-7CB5E3ECAD92}" dt="2025-09-14T23:36:48.997" v="1436"/>
        <pc:sldMkLst>
          <pc:docMk/>
          <pc:sldMk cId="485276507" sldId="262"/>
        </pc:sldMkLst>
        <pc:spChg chg="mod">
          <ac:chgData name="Dao Quang Tung D21CN08" userId="13894e67-4134-4335-9064-fcc44c04a8cb" providerId="ADAL" clId="{DF715D02-F90C-41E4-A8A7-7CB5E3ECAD92}" dt="2025-09-14T21:04:47.590" v="1044" actId="207"/>
          <ac:spMkLst>
            <pc:docMk/>
            <pc:sldMk cId="485276507" sldId="262"/>
            <ac:spMk id="2" creationId="{5A806125-866C-F849-3042-DF0D8639D0BE}"/>
          </ac:spMkLst>
        </pc:spChg>
        <pc:spChg chg="del">
          <ac:chgData name="Dao Quang Tung D21CN08" userId="13894e67-4134-4335-9064-fcc44c04a8cb" providerId="ADAL" clId="{DF715D02-F90C-41E4-A8A7-7CB5E3ECAD92}" dt="2025-09-14T12:40:19.336" v="80" actId="478"/>
          <ac:spMkLst>
            <pc:docMk/>
            <pc:sldMk cId="485276507" sldId="262"/>
            <ac:spMk id="3" creationId="{2736DFF9-90FC-7629-4DEB-A1FC5526D55B}"/>
          </ac:spMkLst>
        </pc:spChg>
        <pc:spChg chg="del">
          <ac:chgData name="Dao Quang Tung D21CN08" userId="13894e67-4134-4335-9064-fcc44c04a8cb" providerId="ADAL" clId="{DF715D02-F90C-41E4-A8A7-7CB5E3ECAD92}" dt="2025-09-14T12:40:19.336" v="80" actId="478"/>
          <ac:spMkLst>
            <pc:docMk/>
            <pc:sldMk cId="485276507" sldId="262"/>
            <ac:spMk id="4" creationId="{5CAC2A92-1820-6FED-F781-B1963E37CA0A}"/>
          </ac:spMkLst>
        </pc:spChg>
        <pc:spChg chg="del">
          <ac:chgData name="Dao Quang Tung D21CN08" userId="13894e67-4134-4335-9064-fcc44c04a8cb" providerId="ADAL" clId="{DF715D02-F90C-41E4-A8A7-7CB5E3ECAD92}" dt="2025-09-14T12:40:19.336" v="80" actId="478"/>
          <ac:spMkLst>
            <pc:docMk/>
            <pc:sldMk cId="485276507" sldId="262"/>
            <ac:spMk id="5" creationId="{02C3DA96-8401-3763-4965-5DD2486413AB}"/>
          </ac:spMkLst>
        </pc:spChg>
        <pc:spChg chg="mod">
          <ac:chgData name="Dao Quang Tung D21CN08" userId="13894e67-4134-4335-9064-fcc44c04a8cb" providerId="ADAL" clId="{DF715D02-F90C-41E4-A8A7-7CB5E3ECAD92}" dt="2025-09-14T13:16:03.135" v="184" actId="20577"/>
          <ac:spMkLst>
            <pc:docMk/>
            <pc:sldMk cId="485276507" sldId="262"/>
            <ac:spMk id="6" creationId="{6916896F-8387-2056-AD10-D4F881DB0CE2}"/>
          </ac:spMkLst>
        </pc:spChg>
        <pc:spChg chg="add mod">
          <ac:chgData name="Dao Quang Tung D21CN08" userId="13894e67-4134-4335-9064-fcc44c04a8cb" providerId="ADAL" clId="{DF715D02-F90C-41E4-A8A7-7CB5E3ECAD92}" dt="2025-09-14T13:19:13.455" v="195" actId="1076"/>
          <ac:spMkLst>
            <pc:docMk/>
            <pc:sldMk cId="485276507" sldId="262"/>
            <ac:spMk id="7" creationId="{49D326C1-65A2-C696-AEC3-3F624F8B3A68}"/>
          </ac:spMkLst>
        </pc:spChg>
        <pc:spChg chg="add mod">
          <ac:chgData name="Dao Quang Tung D21CN08" userId="13894e67-4134-4335-9064-fcc44c04a8cb" providerId="ADAL" clId="{DF715D02-F90C-41E4-A8A7-7CB5E3ECAD92}" dt="2025-09-14T13:20:09.603" v="213" actId="1076"/>
          <ac:spMkLst>
            <pc:docMk/>
            <pc:sldMk cId="485276507" sldId="262"/>
            <ac:spMk id="8" creationId="{3ADE760E-CA6A-8712-4D14-67F460F23B7A}"/>
          </ac:spMkLst>
        </pc:spChg>
        <pc:spChg chg="add mod">
          <ac:chgData name="Dao Quang Tung D21CN08" userId="13894e67-4134-4335-9064-fcc44c04a8cb" providerId="ADAL" clId="{DF715D02-F90C-41E4-A8A7-7CB5E3ECAD92}" dt="2025-09-14T13:19:58.209" v="211" actId="1076"/>
          <ac:spMkLst>
            <pc:docMk/>
            <pc:sldMk cId="485276507" sldId="262"/>
            <ac:spMk id="9" creationId="{F9403CD2-A12D-A96A-E6D1-DE0F8F9D2F16}"/>
          </ac:spMkLst>
        </pc:spChg>
        <pc:spChg chg="del">
          <ac:chgData name="Dao Quang Tung D21CN08" userId="13894e67-4134-4335-9064-fcc44c04a8cb" providerId="ADAL" clId="{DF715D02-F90C-41E4-A8A7-7CB5E3ECAD92}" dt="2025-09-14T12:40:19.336" v="80" actId="478"/>
          <ac:spMkLst>
            <pc:docMk/>
            <pc:sldMk cId="485276507" sldId="262"/>
            <ac:spMk id="10" creationId="{5C9A2FFE-F877-671C-0F60-EB4546814209}"/>
          </ac:spMkLst>
        </pc:spChg>
        <pc:spChg chg="del">
          <ac:chgData name="Dao Quang Tung D21CN08" userId="13894e67-4134-4335-9064-fcc44c04a8cb" providerId="ADAL" clId="{DF715D02-F90C-41E4-A8A7-7CB5E3ECAD92}" dt="2025-09-14T12:40:19.336" v="80" actId="478"/>
          <ac:spMkLst>
            <pc:docMk/>
            <pc:sldMk cId="485276507" sldId="262"/>
            <ac:spMk id="11" creationId="{A226B641-56EE-3AAF-96BD-83ACC88F041E}"/>
          </ac:spMkLst>
        </pc:spChg>
        <pc:spChg chg="add mod">
          <ac:chgData name="Dao Quang Tung D21CN08" userId="13894e67-4134-4335-9064-fcc44c04a8cb" providerId="ADAL" clId="{DF715D02-F90C-41E4-A8A7-7CB5E3ECAD92}" dt="2025-09-14T13:22:02.975" v="237" actId="1076"/>
          <ac:spMkLst>
            <pc:docMk/>
            <pc:sldMk cId="485276507" sldId="262"/>
            <ac:spMk id="12" creationId="{8D41FFD4-6E28-FDAF-2254-3707F4C93EE0}"/>
          </ac:spMkLst>
        </pc:spChg>
        <pc:spChg chg="del">
          <ac:chgData name="Dao Quang Tung D21CN08" userId="13894e67-4134-4335-9064-fcc44c04a8cb" providerId="ADAL" clId="{DF715D02-F90C-41E4-A8A7-7CB5E3ECAD92}" dt="2025-09-14T12:40:19.336" v="80" actId="478"/>
          <ac:spMkLst>
            <pc:docMk/>
            <pc:sldMk cId="485276507" sldId="262"/>
            <ac:spMk id="13" creationId="{A6D044DC-A7B6-4E81-4D50-67660B6C66EE}"/>
          </ac:spMkLst>
        </pc:spChg>
        <pc:spChg chg="add mod">
          <ac:chgData name="Dao Quang Tung D21CN08" userId="13894e67-4134-4335-9064-fcc44c04a8cb" providerId="ADAL" clId="{DF715D02-F90C-41E4-A8A7-7CB5E3ECAD92}" dt="2025-09-14T13:35:27.868" v="363" actId="20577"/>
          <ac:spMkLst>
            <pc:docMk/>
            <pc:sldMk cId="485276507" sldId="262"/>
            <ac:spMk id="14" creationId="{93779A63-5A1B-31DB-3A97-3AD480674A0E}"/>
          </ac:spMkLst>
        </pc:spChg>
        <pc:spChg chg="add mod">
          <ac:chgData name="Dao Quang Tung D21CN08" userId="13894e67-4134-4335-9064-fcc44c04a8cb" providerId="ADAL" clId="{DF715D02-F90C-41E4-A8A7-7CB5E3ECAD92}" dt="2025-09-14T23:36:48.997" v="1436"/>
          <ac:spMkLst>
            <pc:docMk/>
            <pc:sldMk cId="485276507" sldId="262"/>
            <ac:spMk id="15" creationId="{F035B09D-5218-7E0D-3FDF-C6E8C9A434BC}"/>
          </ac:spMkLst>
        </pc:spChg>
        <pc:spChg chg="add mod">
          <ac:chgData name="Dao Quang Tung D21CN08" userId="13894e67-4134-4335-9064-fcc44c04a8cb" providerId="ADAL" clId="{DF715D02-F90C-41E4-A8A7-7CB5E3ECAD92}" dt="2025-09-14T13:35:02.309" v="358" actId="20577"/>
          <ac:spMkLst>
            <pc:docMk/>
            <pc:sldMk cId="485276507" sldId="262"/>
            <ac:spMk id="16" creationId="{0ACEF30C-F595-1E03-D09F-1084FB6465F0}"/>
          </ac:spMkLst>
        </pc:spChg>
        <pc:spChg chg="add mod">
          <ac:chgData name="Dao Quang Tung D21CN08" userId="13894e67-4134-4335-9064-fcc44c04a8cb" providerId="ADAL" clId="{DF715D02-F90C-41E4-A8A7-7CB5E3ECAD92}" dt="2025-09-14T13:25:30.199" v="307" actId="14100"/>
          <ac:spMkLst>
            <pc:docMk/>
            <pc:sldMk cId="485276507" sldId="262"/>
            <ac:spMk id="17" creationId="{51C8F085-6F45-DD20-E83D-E40F15C6EF2A}"/>
          </ac:spMkLst>
        </pc:spChg>
        <pc:spChg chg="add mod">
          <ac:chgData name="Dao Quang Tung D21CN08" userId="13894e67-4134-4335-9064-fcc44c04a8cb" providerId="ADAL" clId="{DF715D02-F90C-41E4-A8A7-7CB5E3ECAD92}" dt="2025-09-14T13:34:40.525" v="351" actId="20577"/>
          <ac:spMkLst>
            <pc:docMk/>
            <pc:sldMk cId="485276507" sldId="262"/>
            <ac:spMk id="18" creationId="{508743CC-4DFA-62EB-8E7C-AD194581ACAD}"/>
          </ac:spMkLst>
        </pc:spChg>
      </pc:sldChg>
      <pc:sldChg chg="add del">
        <pc:chgData name="Dao Quang Tung D21CN08" userId="13894e67-4134-4335-9064-fcc44c04a8cb" providerId="ADAL" clId="{DF715D02-F90C-41E4-A8A7-7CB5E3ECAD92}" dt="2025-09-14T13:03:33.987" v="178" actId="47"/>
        <pc:sldMkLst>
          <pc:docMk/>
          <pc:sldMk cId="2793151069" sldId="263"/>
        </pc:sldMkLst>
      </pc:sldChg>
      <pc:sldChg chg="addSp delSp modSp add mod modTransition">
        <pc:chgData name="Dao Quang Tung D21CN08" userId="13894e67-4134-4335-9064-fcc44c04a8cb" providerId="ADAL" clId="{DF715D02-F90C-41E4-A8A7-7CB5E3ECAD92}" dt="2025-09-14T21:04:44.184" v="1043" actId="207"/>
        <pc:sldMkLst>
          <pc:docMk/>
          <pc:sldMk cId="2838129230" sldId="263"/>
        </pc:sldMkLst>
        <pc:spChg chg="mod">
          <ac:chgData name="Dao Quang Tung D21CN08" userId="13894e67-4134-4335-9064-fcc44c04a8cb" providerId="ADAL" clId="{DF715D02-F90C-41E4-A8A7-7CB5E3ECAD92}" dt="2025-09-14T21:04:44.184" v="1043" actId="207"/>
          <ac:spMkLst>
            <pc:docMk/>
            <pc:sldMk cId="2838129230" sldId="263"/>
            <ac:spMk id="2" creationId="{6B82FE26-BEDB-6E45-A5C3-EAEF734EDF45}"/>
          </ac:spMkLst>
        </pc:spChg>
        <pc:spChg chg="add del mod">
          <ac:chgData name="Dao Quang Tung D21CN08" userId="13894e67-4134-4335-9064-fcc44c04a8cb" providerId="ADAL" clId="{DF715D02-F90C-41E4-A8A7-7CB5E3ECAD92}" dt="2025-09-14T13:47:34.716" v="418" actId="478"/>
          <ac:spMkLst>
            <pc:docMk/>
            <pc:sldMk cId="2838129230" sldId="263"/>
            <ac:spMk id="5" creationId="{09C25099-73D2-4C3E-240D-9E2C87EF336C}"/>
          </ac:spMkLst>
        </pc:spChg>
        <pc:spChg chg="mod">
          <ac:chgData name="Dao Quang Tung D21CN08" userId="13894e67-4134-4335-9064-fcc44c04a8cb" providerId="ADAL" clId="{DF715D02-F90C-41E4-A8A7-7CB5E3ECAD92}" dt="2025-09-14T17:10:15.811" v="969"/>
          <ac:spMkLst>
            <pc:docMk/>
            <pc:sldMk cId="2838129230" sldId="263"/>
            <ac:spMk id="6" creationId="{4598AFF3-760E-2FFC-4504-9D2510416B4B}"/>
          </ac:spMkLst>
        </pc:spChg>
        <pc:spChg chg="del">
          <ac:chgData name="Dao Quang Tung D21CN08" userId="13894e67-4134-4335-9064-fcc44c04a8cb" providerId="ADAL" clId="{DF715D02-F90C-41E4-A8A7-7CB5E3ECAD92}" dt="2025-09-14T13:38:55.338" v="385" actId="478"/>
          <ac:spMkLst>
            <pc:docMk/>
            <pc:sldMk cId="2838129230" sldId="263"/>
            <ac:spMk id="7" creationId="{A0AEE482-E40C-7CF9-3D01-87176BD8659C}"/>
          </ac:spMkLst>
        </pc:spChg>
        <pc:spChg chg="del">
          <ac:chgData name="Dao Quang Tung D21CN08" userId="13894e67-4134-4335-9064-fcc44c04a8cb" providerId="ADAL" clId="{DF715D02-F90C-41E4-A8A7-7CB5E3ECAD92}" dt="2025-09-14T13:38:55.338" v="385" actId="478"/>
          <ac:spMkLst>
            <pc:docMk/>
            <pc:sldMk cId="2838129230" sldId="263"/>
            <ac:spMk id="8" creationId="{23E9BFD3-7D28-5F3C-5BA8-710286507D54}"/>
          </ac:spMkLst>
        </pc:spChg>
        <pc:spChg chg="del">
          <ac:chgData name="Dao Quang Tung D21CN08" userId="13894e67-4134-4335-9064-fcc44c04a8cb" providerId="ADAL" clId="{DF715D02-F90C-41E4-A8A7-7CB5E3ECAD92}" dt="2025-09-14T13:38:55.338" v="385" actId="478"/>
          <ac:spMkLst>
            <pc:docMk/>
            <pc:sldMk cId="2838129230" sldId="263"/>
            <ac:spMk id="9" creationId="{FA7A333C-F1DA-23B5-D051-3C55FB5A8FAA}"/>
          </ac:spMkLst>
        </pc:spChg>
        <pc:spChg chg="del">
          <ac:chgData name="Dao Quang Tung D21CN08" userId="13894e67-4134-4335-9064-fcc44c04a8cb" providerId="ADAL" clId="{DF715D02-F90C-41E4-A8A7-7CB5E3ECAD92}" dt="2025-09-14T13:38:55.338" v="385" actId="478"/>
          <ac:spMkLst>
            <pc:docMk/>
            <pc:sldMk cId="2838129230" sldId="263"/>
            <ac:spMk id="12" creationId="{15124114-4930-59AB-1A94-29EAF5013E6D}"/>
          </ac:spMkLst>
        </pc:spChg>
        <pc:spChg chg="add mod">
          <ac:chgData name="Dao Quang Tung D21CN08" userId="13894e67-4134-4335-9064-fcc44c04a8cb" providerId="ADAL" clId="{DF715D02-F90C-41E4-A8A7-7CB5E3ECAD92}" dt="2025-09-14T17:10:23.119" v="970" actId="1076"/>
          <ac:spMkLst>
            <pc:docMk/>
            <pc:sldMk cId="2838129230" sldId="263"/>
            <ac:spMk id="13" creationId="{A9937472-16F5-DE2D-39C4-DF85311A0B7F}"/>
          </ac:spMkLst>
        </pc:spChg>
        <pc:spChg chg="del">
          <ac:chgData name="Dao Quang Tung D21CN08" userId="13894e67-4134-4335-9064-fcc44c04a8cb" providerId="ADAL" clId="{DF715D02-F90C-41E4-A8A7-7CB5E3ECAD92}" dt="2025-09-14T13:38:55.338" v="385" actId="478"/>
          <ac:spMkLst>
            <pc:docMk/>
            <pc:sldMk cId="2838129230" sldId="263"/>
            <ac:spMk id="14" creationId="{D89EE5FA-B6F9-2999-D0BE-D19DB0D4FECB}"/>
          </ac:spMkLst>
        </pc:spChg>
        <pc:spChg chg="del">
          <ac:chgData name="Dao Quang Tung D21CN08" userId="13894e67-4134-4335-9064-fcc44c04a8cb" providerId="ADAL" clId="{DF715D02-F90C-41E4-A8A7-7CB5E3ECAD92}" dt="2025-09-14T13:38:55.338" v="385" actId="478"/>
          <ac:spMkLst>
            <pc:docMk/>
            <pc:sldMk cId="2838129230" sldId="263"/>
            <ac:spMk id="15" creationId="{8F7B529D-A743-54F5-B069-379ED8043721}"/>
          </ac:spMkLst>
        </pc:spChg>
        <pc:spChg chg="del">
          <ac:chgData name="Dao Quang Tung D21CN08" userId="13894e67-4134-4335-9064-fcc44c04a8cb" providerId="ADAL" clId="{DF715D02-F90C-41E4-A8A7-7CB5E3ECAD92}" dt="2025-09-14T13:38:55.338" v="385" actId="478"/>
          <ac:spMkLst>
            <pc:docMk/>
            <pc:sldMk cId="2838129230" sldId="263"/>
            <ac:spMk id="16" creationId="{5870428D-B0CE-1A91-B33D-288CA2986481}"/>
          </ac:spMkLst>
        </pc:spChg>
        <pc:spChg chg="del">
          <ac:chgData name="Dao Quang Tung D21CN08" userId="13894e67-4134-4335-9064-fcc44c04a8cb" providerId="ADAL" clId="{DF715D02-F90C-41E4-A8A7-7CB5E3ECAD92}" dt="2025-09-14T13:38:55.338" v="385" actId="478"/>
          <ac:spMkLst>
            <pc:docMk/>
            <pc:sldMk cId="2838129230" sldId="263"/>
            <ac:spMk id="17" creationId="{B2CF1C44-719E-401E-8EB8-AF3F47360344}"/>
          </ac:spMkLst>
        </pc:spChg>
        <pc:spChg chg="del">
          <ac:chgData name="Dao Quang Tung D21CN08" userId="13894e67-4134-4335-9064-fcc44c04a8cb" providerId="ADAL" clId="{DF715D02-F90C-41E4-A8A7-7CB5E3ECAD92}" dt="2025-09-14T13:38:55.338" v="385" actId="478"/>
          <ac:spMkLst>
            <pc:docMk/>
            <pc:sldMk cId="2838129230" sldId="263"/>
            <ac:spMk id="18" creationId="{A5C5DA7B-736B-24A1-1A10-981D286CC69B}"/>
          </ac:spMkLst>
        </pc:spChg>
        <pc:spChg chg="add del mod">
          <ac:chgData name="Dao Quang Tung D21CN08" userId="13894e67-4134-4335-9064-fcc44c04a8cb" providerId="ADAL" clId="{DF715D02-F90C-41E4-A8A7-7CB5E3ECAD92}" dt="2025-09-14T13:52:12.673" v="480"/>
          <ac:spMkLst>
            <pc:docMk/>
            <pc:sldMk cId="2838129230" sldId="263"/>
            <ac:spMk id="19" creationId="{882C645A-8269-71B9-CCA1-77926F785FCE}"/>
          </ac:spMkLst>
        </pc:spChg>
        <pc:spChg chg="add del mod">
          <ac:chgData name="Dao Quang Tung D21CN08" userId="13894e67-4134-4335-9064-fcc44c04a8cb" providerId="ADAL" clId="{DF715D02-F90C-41E4-A8A7-7CB5E3ECAD92}" dt="2025-09-14T13:52:53.242" v="512"/>
          <ac:spMkLst>
            <pc:docMk/>
            <pc:sldMk cId="2838129230" sldId="263"/>
            <ac:spMk id="20" creationId="{B256B52B-6F2E-FE34-4963-21876B611D59}"/>
          </ac:spMkLst>
        </pc:spChg>
        <pc:spChg chg="add del mod">
          <ac:chgData name="Dao Quang Tung D21CN08" userId="13894e67-4134-4335-9064-fcc44c04a8cb" providerId="ADAL" clId="{DF715D02-F90C-41E4-A8A7-7CB5E3ECAD92}" dt="2025-09-14T13:54:03.446" v="533"/>
          <ac:spMkLst>
            <pc:docMk/>
            <pc:sldMk cId="2838129230" sldId="263"/>
            <ac:spMk id="21" creationId="{FBE243A2-B91F-268A-0270-BBD2A23DD5F1}"/>
          </ac:spMkLst>
        </pc:spChg>
        <pc:spChg chg="add mod">
          <ac:chgData name="Dao Quang Tung D21CN08" userId="13894e67-4134-4335-9064-fcc44c04a8cb" providerId="ADAL" clId="{DF715D02-F90C-41E4-A8A7-7CB5E3ECAD92}" dt="2025-09-14T17:10:23.119" v="970" actId="1076"/>
          <ac:spMkLst>
            <pc:docMk/>
            <pc:sldMk cId="2838129230" sldId="263"/>
            <ac:spMk id="22" creationId="{53FB8A2F-5E6C-9E74-BB6B-9BA16D996B25}"/>
          </ac:spMkLst>
        </pc:spChg>
        <pc:spChg chg="add mod">
          <ac:chgData name="Dao Quang Tung D21CN08" userId="13894e67-4134-4335-9064-fcc44c04a8cb" providerId="ADAL" clId="{DF715D02-F90C-41E4-A8A7-7CB5E3ECAD92}" dt="2025-09-14T17:10:23.119" v="970" actId="1076"/>
          <ac:spMkLst>
            <pc:docMk/>
            <pc:sldMk cId="2838129230" sldId="263"/>
            <ac:spMk id="23" creationId="{5B073875-27A7-5E1C-2C3A-BB9769702874}"/>
          </ac:spMkLst>
        </pc:spChg>
        <pc:spChg chg="add del mod">
          <ac:chgData name="Dao Quang Tung D21CN08" userId="13894e67-4134-4335-9064-fcc44c04a8cb" providerId="ADAL" clId="{DF715D02-F90C-41E4-A8A7-7CB5E3ECAD92}" dt="2025-09-14T14:08:57.836" v="735" actId="478"/>
          <ac:spMkLst>
            <pc:docMk/>
            <pc:sldMk cId="2838129230" sldId="263"/>
            <ac:spMk id="24" creationId="{94174E4A-F69F-1602-E42E-5BC18D6EBB7A}"/>
          </ac:spMkLst>
        </pc:spChg>
        <pc:picChg chg="add mod">
          <ac:chgData name="Dao Quang Tung D21CN08" userId="13894e67-4134-4335-9064-fcc44c04a8cb" providerId="ADAL" clId="{DF715D02-F90C-41E4-A8A7-7CB5E3ECAD92}" dt="2025-09-14T17:10:23.119" v="970" actId="1076"/>
          <ac:picMkLst>
            <pc:docMk/>
            <pc:sldMk cId="2838129230" sldId="263"/>
            <ac:picMk id="3" creationId="{139403A4-F9BC-66FF-1108-C597D0E4EBB1}"/>
          </ac:picMkLst>
        </pc:picChg>
        <pc:picChg chg="add mod">
          <ac:chgData name="Dao Quang Tung D21CN08" userId="13894e67-4134-4335-9064-fcc44c04a8cb" providerId="ADAL" clId="{DF715D02-F90C-41E4-A8A7-7CB5E3ECAD92}" dt="2025-09-14T17:10:23.119" v="970" actId="1076"/>
          <ac:picMkLst>
            <pc:docMk/>
            <pc:sldMk cId="2838129230" sldId="263"/>
            <ac:picMk id="4" creationId="{5C93A4AC-045A-A2E1-2D6E-04182FE52E53}"/>
          </ac:picMkLst>
        </pc:picChg>
        <pc:cxnChg chg="add mod">
          <ac:chgData name="Dao Quang Tung D21CN08" userId="13894e67-4134-4335-9064-fcc44c04a8cb" providerId="ADAL" clId="{DF715D02-F90C-41E4-A8A7-7CB5E3ECAD92}" dt="2025-09-14T17:10:23.119" v="970" actId="1076"/>
          <ac:cxnSpMkLst>
            <pc:docMk/>
            <pc:sldMk cId="2838129230" sldId="263"/>
            <ac:cxnSpMk id="11" creationId="{A6B8E26B-5A44-9F71-E1CF-501753C22330}"/>
          </ac:cxnSpMkLst>
        </pc:cxnChg>
      </pc:sldChg>
      <pc:sldChg chg="addSp delSp modSp add mod modTransition">
        <pc:chgData name="Dao Quang Tung D21CN08" userId="13894e67-4134-4335-9064-fcc44c04a8cb" providerId="ADAL" clId="{DF715D02-F90C-41E4-A8A7-7CB5E3ECAD92}" dt="2025-09-14T21:04:41.423" v="1042" actId="207"/>
        <pc:sldMkLst>
          <pc:docMk/>
          <pc:sldMk cId="2952138986" sldId="264"/>
        </pc:sldMkLst>
        <pc:spChg chg="mod">
          <ac:chgData name="Dao Quang Tung D21CN08" userId="13894e67-4134-4335-9064-fcc44c04a8cb" providerId="ADAL" clId="{DF715D02-F90C-41E4-A8A7-7CB5E3ECAD92}" dt="2025-09-14T21:04:41.423" v="1042" actId="207"/>
          <ac:spMkLst>
            <pc:docMk/>
            <pc:sldMk cId="2952138986" sldId="264"/>
            <ac:spMk id="2" creationId="{F9610501-6982-5CF8-6193-7AF642A08833}"/>
          </ac:spMkLst>
        </pc:spChg>
        <pc:spChg chg="add mod">
          <ac:chgData name="Dao Quang Tung D21CN08" userId="13894e67-4134-4335-9064-fcc44c04a8cb" providerId="ADAL" clId="{DF715D02-F90C-41E4-A8A7-7CB5E3ECAD92}" dt="2025-09-14T14:09:17.413" v="738" actId="1076"/>
          <ac:spMkLst>
            <pc:docMk/>
            <pc:sldMk cId="2952138986" sldId="264"/>
            <ac:spMk id="5" creationId="{E4DC2BAF-6835-DAC7-874E-E02AC0863756}"/>
          </ac:spMkLst>
        </pc:spChg>
        <pc:spChg chg="mod">
          <ac:chgData name="Dao Quang Tung D21CN08" userId="13894e67-4134-4335-9064-fcc44c04a8cb" providerId="ADAL" clId="{DF715D02-F90C-41E4-A8A7-7CB5E3ECAD92}" dt="2025-09-14T14:16:27.505" v="780"/>
          <ac:spMkLst>
            <pc:docMk/>
            <pc:sldMk cId="2952138986" sldId="264"/>
            <ac:spMk id="6" creationId="{B87A7A83-FD75-61CF-B171-B8C0A85DBAE5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9" creationId="{C749231E-109A-B23D-4C52-87D729F7D599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12" creationId="{BC71507B-7022-0FD1-2152-16B1D3CE4ADA}"/>
          </ac:spMkLst>
        </pc:spChg>
        <pc:spChg chg="del">
          <ac:chgData name="Dao Quang Tung D21CN08" userId="13894e67-4134-4335-9064-fcc44c04a8cb" providerId="ADAL" clId="{DF715D02-F90C-41E4-A8A7-7CB5E3ECAD92}" dt="2025-09-14T14:03:44.009" v="641" actId="478"/>
          <ac:spMkLst>
            <pc:docMk/>
            <pc:sldMk cId="2952138986" sldId="264"/>
            <ac:spMk id="13" creationId="{20CC7F04-0796-BC06-766C-FE61EF6082F6}"/>
          </ac:spMkLst>
        </pc:spChg>
        <pc:spChg chg="add mod">
          <ac:chgData name="Dao Quang Tung D21CN08" userId="13894e67-4134-4335-9064-fcc44c04a8cb" providerId="ADAL" clId="{DF715D02-F90C-41E4-A8A7-7CB5E3ECAD92}" dt="2025-09-14T14:07:21.807" v="707" actId="58"/>
          <ac:spMkLst>
            <pc:docMk/>
            <pc:sldMk cId="2952138986" sldId="264"/>
            <ac:spMk id="14" creationId="{A4EB8224-6237-CA99-17A2-63E98623C9FD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15" creationId="{CFA6AB58-296E-E4DC-D2BF-94CFD5499342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16" creationId="{14935595-8EC6-5DD3-BA34-8CED5F03A74E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17" creationId="{1A918520-0E05-9F60-7E21-113BB5892F0A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18" creationId="{CA408A14-CAA5-925D-F926-83F558B4F789}"/>
          </ac:spMkLst>
        </pc:spChg>
        <pc:spChg chg="add mod">
          <ac:chgData name="Dao Quang Tung D21CN08" userId="13894e67-4134-4335-9064-fcc44c04a8cb" providerId="ADAL" clId="{DF715D02-F90C-41E4-A8A7-7CB5E3ECAD92}" dt="2025-09-14T14:06:41.201" v="689" actId="1076"/>
          <ac:spMkLst>
            <pc:docMk/>
            <pc:sldMk cId="2952138986" sldId="264"/>
            <ac:spMk id="21" creationId="{5CCDE272-3C29-AA4B-4CC5-D2AF5C0E67E2}"/>
          </ac:spMkLst>
        </pc:spChg>
        <pc:spChg chg="del">
          <ac:chgData name="Dao Quang Tung D21CN08" userId="13894e67-4134-4335-9064-fcc44c04a8cb" providerId="ADAL" clId="{DF715D02-F90C-41E4-A8A7-7CB5E3ECAD92}" dt="2025-09-14T14:03:44.009" v="641" actId="478"/>
          <ac:spMkLst>
            <pc:docMk/>
            <pc:sldMk cId="2952138986" sldId="264"/>
            <ac:spMk id="22" creationId="{1D68B852-0A68-84A4-9B87-B59A2768A3A0}"/>
          </ac:spMkLst>
        </pc:spChg>
        <pc:spChg chg="del">
          <ac:chgData name="Dao Quang Tung D21CN08" userId="13894e67-4134-4335-9064-fcc44c04a8cb" providerId="ADAL" clId="{DF715D02-F90C-41E4-A8A7-7CB5E3ECAD92}" dt="2025-09-14T14:03:44.009" v="641" actId="478"/>
          <ac:spMkLst>
            <pc:docMk/>
            <pc:sldMk cId="2952138986" sldId="264"/>
            <ac:spMk id="23" creationId="{787EA7C4-C5BF-4735-D63D-D824C46C17B0}"/>
          </ac:spMkLst>
        </pc:spChg>
        <pc:spChg chg="del">
          <ac:chgData name="Dao Quang Tung D21CN08" userId="13894e67-4134-4335-9064-fcc44c04a8cb" providerId="ADAL" clId="{DF715D02-F90C-41E4-A8A7-7CB5E3ECAD92}" dt="2025-09-14T14:03:46.930" v="642" actId="478"/>
          <ac:spMkLst>
            <pc:docMk/>
            <pc:sldMk cId="2952138986" sldId="264"/>
            <ac:spMk id="24" creationId="{32081BE1-E458-DFA9-4D3C-7FA3903FAF3E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25" creationId="{0A6CED84-D471-B3C8-C644-30E7D1B17944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26" creationId="{C88B5BE6-7CDF-5295-3270-70ACD608F034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27" creationId="{742A6BB0-C62D-217B-A380-D47FAA62D15F}"/>
          </ac:spMkLst>
        </pc:spChg>
        <pc:spChg chg="add mod">
          <ac:chgData name="Dao Quang Tung D21CN08" userId="13894e67-4134-4335-9064-fcc44c04a8cb" providerId="ADAL" clId="{DF715D02-F90C-41E4-A8A7-7CB5E3ECAD92}" dt="2025-09-14T14:09:17.413" v="738" actId="1076"/>
          <ac:spMkLst>
            <pc:docMk/>
            <pc:sldMk cId="2952138986" sldId="264"/>
            <ac:spMk id="28" creationId="{F4925646-AA03-827F-C205-F7C69E8CC54A}"/>
          </ac:spMkLst>
        </pc:spChg>
        <pc:spChg chg="add mod">
          <ac:chgData name="Dao Quang Tung D21CN08" userId="13894e67-4134-4335-9064-fcc44c04a8cb" providerId="ADAL" clId="{DF715D02-F90C-41E4-A8A7-7CB5E3ECAD92}" dt="2025-09-14T14:09:17.413" v="738" actId="1076"/>
          <ac:spMkLst>
            <pc:docMk/>
            <pc:sldMk cId="2952138986" sldId="264"/>
            <ac:spMk id="29" creationId="{4EBE2083-4C44-F7D9-E04B-8B6682B60CB3}"/>
          </ac:spMkLst>
        </pc:spChg>
        <pc:spChg chg="add mod">
          <ac:chgData name="Dao Quang Tung D21CN08" userId="13894e67-4134-4335-9064-fcc44c04a8cb" providerId="ADAL" clId="{DF715D02-F90C-41E4-A8A7-7CB5E3ECAD92}" dt="2025-09-14T14:09:17.413" v="738" actId="1076"/>
          <ac:spMkLst>
            <pc:docMk/>
            <pc:sldMk cId="2952138986" sldId="264"/>
            <ac:spMk id="30" creationId="{C8C567BC-FD33-E05A-E480-D3E4DB9B2E3B}"/>
          </ac:spMkLst>
        </pc:spChg>
        <pc:spChg chg="add mod">
          <ac:chgData name="Dao Quang Tung D21CN08" userId="13894e67-4134-4335-9064-fcc44c04a8cb" providerId="ADAL" clId="{DF715D02-F90C-41E4-A8A7-7CB5E3ECAD92}" dt="2025-09-14T14:09:17.413" v="738" actId="1076"/>
          <ac:spMkLst>
            <pc:docMk/>
            <pc:sldMk cId="2952138986" sldId="264"/>
            <ac:spMk id="31" creationId="{B6770E88-72CF-4809-5DCB-C7294C521128}"/>
          </ac:spMkLst>
        </pc:spChg>
        <pc:spChg chg="add mod">
          <ac:chgData name="Dao Quang Tung D21CN08" userId="13894e67-4134-4335-9064-fcc44c04a8cb" providerId="ADAL" clId="{DF715D02-F90C-41E4-A8A7-7CB5E3ECAD92}" dt="2025-09-14T14:16:53" v="782" actId="1076"/>
          <ac:spMkLst>
            <pc:docMk/>
            <pc:sldMk cId="2952138986" sldId="264"/>
            <ac:spMk id="32" creationId="{30FE988E-63DE-BAE2-D1F2-0D37F062C2C5}"/>
          </ac:spMkLst>
        </pc:spChg>
        <pc:spChg chg="add mod ord">
          <ac:chgData name="Dao Quang Tung D21CN08" userId="13894e67-4134-4335-9064-fcc44c04a8cb" providerId="ADAL" clId="{DF715D02-F90C-41E4-A8A7-7CB5E3ECAD92}" dt="2025-09-14T14:16:48.787" v="781" actId="14100"/>
          <ac:spMkLst>
            <pc:docMk/>
            <pc:sldMk cId="2952138986" sldId="264"/>
            <ac:spMk id="33" creationId="{4997A5A0-EB9C-375B-F408-17F507523E67}"/>
          </ac:spMkLst>
        </pc:spChg>
        <pc:picChg chg="del">
          <ac:chgData name="Dao Quang Tung D21CN08" userId="13894e67-4134-4335-9064-fcc44c04a8cb" providerId="ADAL" clId="{DF715D02-F90C-41E4-A8A7-7CB5E3ECAD92}" dt="2025-09-14T14:03:44.009" v="641" actId="478"/>
          <ac:picMkLst>
            <pc:docMk/>
            <pc:sldMk cId="2952138986" sldId="264"/>
            <ac:picMk id="3" creationId="{5A3C3A25-7DA4-B33D-B34E-8173F5867B12}"/>
          </ac:picMkLst>
        </pc:picChg>
        <pc:picChg chg="del">
          <ac:chgData name="Dao Quang Tung D21CN08" userId="13894e67-4134-4335-9064-fcc44c04a8cb" providerId="ADAL" clId="{DF715D02-F90C-41E4-A8A7-7CB5E3ECAD92}" dt="2025-09-14T14:03:44.009" v="641" actId="478"/>
          <ac:picMkLst>
            <pc:docMk/>
            <pc:sldMk cId="2952138986" sldId="264"/>
            <ac:picMk id="4" creationId="{50D84B23-C914-0151-A3FB-BADBA89BC7EA}"/>
          </ac:picMkLst>
        </pc:picChg>
        <pc:cxnChg chg="add mod">
          <ac:chgData name="Dao Quang Tung D21CN08" userId="13894e67-4134-4335-9064-fcc44c04a8cb" providerId="ADAL" clId="{DF715D02-F90C-41E4-A8A7-7CB5E3ECAD92}" dt="2025-09-14T14:04:47.782" v="657" actId="14100"/>
          <ac:cxnSpMkLst>
            <pc:docMk/>
            <pc:sldMk cId="2952138986" sldId="264"/>
            <ac:cxnSpMk id="8" creationId="{AE29B4D0-8409-DE9D-253F-E5E12A715426}"/>
          </ac:cxnSpMkLst>
        </pc:cxnChg>
        <pc:cxnChg chg="del">
          <ac:chgData name="Dao Quang Tung D21CN08" userId="13894e67-4134-4335-9064-fcc44c04a8cb" providerId="ADAL" clId="{DF715D02-F90C-41E4-A8A7-7CB5E3ECAD92}" dt="2025-09-14T14:03:44.009" v="641" actId="478"/>
          <ac:cxnSpMkLst>
            <pc:docMk/>
            <pc:sldMk cId="2952138986" sldId="264"/>
            <ac:cxnSpMk id="11" creationId="{2344E2F8-FD19-F6A0-F5C2-9903687507E7}"/>
          </ac:cxnSpMkLst>
        </pc:cxnChg>
        <pc:cxnChg chg="add mod">
          <ac:chgData name="Dao Quang Tung D21CN08" userId="13894e67-4134-4335-9064-fcc44c04a8cb" providerId="ADAL" clId="{DF715D02-F90C-41E4-A8A7-7CB5E3ECAD92}" dt="2025-09-14T14:06:08.957" v="677" actId="14100"/>
          <ac:cxnSpMkLst>
            <pc:docMk/>
            <pc:sldMk cId="2952138986" sldId="264"/>
            <ac:cxnSpMk id="19" creationId="{25C9EB33-A170-6CF5-7395-80B43FE809EB}"/>
          </ac:cxnSpMkLst>
        </pc:cxnChg>
      </pc:sldChg>
      <pc:sldChg chg="addSp delSp modSp add mod">
        <pc:chgData name="Dao Quang Tung D21CN08" userId="13894e67-4134-4335-9064-fcc44c04a8cb" providerId="ADAL" clId="{DF715D02-F90C-41E4-A8A7-7CB5E3ECAD92}" dt="2025-09-15T00:28:40.793" v="2410" actId="20577"/>
        <pc:sldMkLst>
          <pc:docMk/>
          <pc:sldMk cId="1606124023" sldId="265"/>
        </pc:sldMkLst>
        <pc:spChg chg="mod">
          <ac:chgData name="Dao Quang Tung D21CN08" userId="13894e67-4134-4335-9064-fcc44c04a8cb" providerId="ADAL" clId="{DF715D02-F90C-41E4-A8A7-7CB5E3ECAD92}" dt="2025-09-14T21:04:38.334" v="1041" actId="207"/>
          <ac:spMkLst>
            <pc:docMk/>
            <pc:sldMk cId="1606124023" sldId="265"/>
            <ac:spMk id="2" creationId="{C0B9B7C8-7C69-21D6-E477-95EF08EF1CA2}"/>
          </ac:spMkLst>
        </pc:spChg>
        <pc:spChg chg="add mod">
          <ac:chgData name="Dao Quang Tung D21CN08" userId="13894e67-4134-4335-9064-fcc44c04a8cb" providerId="ADAL" clId="{DF715D02-F90C-41E4-A8A7-7CB5E3ECAD92}" dt="2025-09-14T16:49:15.732" v="844" actId="113"/>
          <ac:spMkLst>
            <pc:docMk/>
            <pc:sldMk cId="1606124023" sldId="265"/>
            <ac:spMk id="3" creationId="{FE7FEE7C-3A97-CD16-7A4B-16C6099E9066}"/>
          </ac:spMkLst>
        </pc:spChg>
        <pc:spChg chg="add mod">
          <ac:chgData name="Dao Quang Tung D21CN08" userId="13894e67-4134-4335-9064-fcc44c04a8cb" providerId="ADAL" clId="{DF715D02-F90C-41E4-A8A7-7CB5E3ECAD92}" dt="2025-09-15T00:28:40.793" v="2410" actId="20577"/>
          <ac:spMkLst>
            <pc:docMk/>
            <pc:sldMk cId="1606124023" sldId="265"/>
            <ac:spMk id="4" creationId="{C9817723-3DD6-87FE-FD9A-CD94A9140513}"/>
          </ac:spMkLst>
        </pc:spChg>
        <pc:spChg chg="mod">
          <ac:chgData name="Dao Quang Tung D21CN08" userId="13894e67-4134-4335-9064-fcc44c04a8cb" providerId="ADAL" clId="{DF715D02-F90C-41E4-A8A7-7CB5E3ECAD92}" dt="2025-09-14T16:49:51.485" v="845" actId="113"/>
          <ac:spMkLst>
            <pc:docMk/>
            <pc:sldMk cId="1606124023" sldId="265"/>
            <ac:spMk id="6" creationId="{2722949E-FBEF-9813-E2C2-23C6C85DDF5A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12" creationId="{68102FBE-DF14-C378-582C-62F3CB9E104E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14" creationId="{446470A0-313A-A92A-0B39-607C1C7DF4F6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16" creationId="{A6928BBC-C5AA-3D66-7E12-7AE700D817C8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17" creationId="{74469227-72B9-F2EF-B5EC-FC59ABC06611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21" creationId="{27F8D43A-DBD4-8C4C-F941-0AE4D9FDD36F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25" creationId="{F5B8CA45-2871-CDBC-2187-5AF6A213A1E1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30" creationId="{5941ABC8-4E28-CD2A-BA85-CBB0DF2801B3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31" creationId="{385ED874-17B2-C9F6-DE60-1E50603C8FF3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32" creationId="{653F42E3-02CF-EEE9-7955-F659FB2011A4}"/>
          </ac:spMkLst>
        </pc:spChg>
        <pc:spChg chg="del">
          <ac:chgData name="Dao Quang Tung D21CN08" userId="13894e67-4134-4335-9064-fcc44c04a8cb" providerId="ADAL" clId="{DF715D02-F90C-41E4-A8A7-7CB5E3ECAD92}" dt="2025-09-14T16:44:15.636" v="820" actId="478"/>
          <ac:spMkLst>
            <pc:docMk/>
            <pc:sldMk cId="1606124023" sldId="265"/>
            <ac:spMk id="33" creationId="{5D3C1654-1051-A12E-2594-020608E4C032}"/>
          </ac:spMkLst>
        </pc:spChg>
      </pc:sldChg>
      <pc:sldChg chg="add del modTransition">
        <pc:chgData name="Dao Quang Tung D21CN08" userId="13894e67-4134-4335-9064-fcc44c04a8cb" providerId="ADAL" clId="{DF715D02-F90C-41E4-A8A7-7CB5E3ECAD92}" dt="2025-09-14T16:21:13.407" v="810" actId="47"/>
        <pc:sldMkLst>
          <pc:docMk/>
          <pc:sldMk cId="3755948865" sldId="265"/>
        </pc:sldMkLst>
      </pc:sldChg>
      <pc:sldChg chg="addSp delSp modSp add mod">
        <pc:chgData name="Dao Quang Tung D21CN08" userId="13894e67-4134-4335-9064-fcc44c04a8cb" providerId="ADAL" clId="{DF715D02-F90C-41E4-A8A7-7CB5E3ECAD92}" dt="2025-09-15T00:38:07.726" v="2487" actId="20577"/>
        <pc:sldMkLst>
          <pc:docMk/>
          <pc:sldMk cId="2067320664" sldId="266"/>
        </pc:sldMkLst>
        <pc:spChg chg="mod">
          <ac:chgData name="Dao Quang Tung D21CN08" userId="13894e67-4134-4335-9064-fcc44c04a8cb" providerId="ADAL" clId="{DF715D02-F90C-41E4-A8A7-7CB5E3ECAD92}" dt="2025-09-14T21:04:35.432" v="1040" actId="207"/>
          <ac:spMkLst>
            <pc:docMk/>
            <pc:sldMk cId="2067320664" sldId="266"/>
            <ac:spMk id="2" creationId="{C30A79AE-B49B-8E16-D364-ACF56B9AB99C}"/>
          </ac:spMkLst>
        </pc:spChg>
        <pc:spChg chg="del">
          <ac:chgData name="Dao Quang Tung D21CN08" userId="13894e67-4134-4335-9064-fcc44c04a8cb" providerId="ADAL" clId="{DF715D02-F90C-41E4-A8A7-7CB5E3ECAD92}" dt="2025-09-14T20:44:19.891" v="973" actId="478"/>
          <ac:spMkLst>
            <pc:docMk/>
            <pc:sldMk cId="2067320664" sldId="266"/>
            <ac:spMk id="3" creationId="{1BB1F5CE-9EF4-A637-83B8-17E36E78DD18}"/>
          </ac:spMkLst>
        </pc:spChg>
        <pc:spChg chg="del">
          <ac:chgData name="Dao Quang Tung D21CN08" userId="13894e67-4134-4335-9064-fcc44c04a8cb" providerId="ADAL" clId="{DF715D02-F90C-41E4-A8A7-7CB5E3ECAD92}" dt="2025-09-14T20:44:21.495" v="974" actId="478"/>
          <ac:spMkLst>
            <pc:docMk/>
            <pc:sldMk cId="2067320664" sldId="266"/>
            <ac:spMk id="4" creationId="{EC47F217-5C20-A529-EC41-1483E9182A7E}"/>
          </ac:spMkLst>
        </pc:spChg>
        <pc:spChg chg="add del mod">
          <ac:chgData name="Dao Quang Tung D21CN08" userId="13894e67-4134-4335-9064-fcc44c04a8cb" providerId="ADAL" clId="{DF715D02-F90C-41E4-A8A7-7CB5E3ECAD92}" dt="2025-09-14T20:58:02.286" v="981" actId="478"/>
          <ac:spMkLst>
            <pc:docMk/>
            <pc:sldMk cId="2067320664" sldId="266"/>
            <ac:spMk id="8" creationId="{532C539D-18D3-5973-0155-215894AC5778}"/>
          </ac:spMkLst>
        </pc:spChg>
        <pc:spChg chg="add del mod">
          <ac:chgData name="Dao Quang Tung D21CN08" userId="13894e67-4134-4335-9064-fcc44c04a8cb" providerId="ADAL" clId="{DF715D02-F90C-41E4-A8A7-7CB5E3ECAD92}" dt="2025-09-14T23:30:05.355" v="1411" actId="478"/>
          <ac:spMkLst>
            <pc:docMk/>
            <pc:sldMk cId="2067320664" sldId="266"/>
            <ac:spMk id="9" creationId="{AB4B6FAB-A767-D070-0832-5E610260B34C}"/>
          </ac:spMkLst>
        </pc:spChg>
        <pc:spChg chg="add mod">
          <ac:chgData name="Dao Quang Tung D21CN08" userId="13894e67-4134-4335-9064-fcc44c04a8cb" providerId="ADAL" clId="{DF715D02-F90C-41E4-A8A7-7CB5E3ECAD92}" dt="2025-09-15T00:38:07.726" v="2487" actId="20577"/>
          <ac:spMkLst>
            <pc:docMk/>
            <pc:sldMk cId="2067320664" sldId="266"/>
            <ac:spMk id="10" creationId="{D764297E-8E34-3D8D-AFFC-A92AFFD36285}"/>
          </ac:spMkLst>
        </pc:spChg>
        <pc:spChg chg="add mod">
          <ac:chgData name="Dao Quang Tung D21CN08" userId="13894e67-4134-4335-9064-fcc44c04a8cb" providerId="ADAL" clId="{DF715D02-F90C-41E4-A8A7-7CB5E3ECAD92}" dt="2025-09-15T00:37:26.410" v="2463" actId="1076"/>
          <ac:spMkLst>
            <pc:docMk/>
            <pc:sldMk cId="2067320664" sldId="266"/>
            <ac:spMk id="11" creationId="{156923B1-2D27-31C3-ED97-E556294CEFB8}"/>
          </ac:spMkLst>
        </pc:spChg>
        <pc:picChg chg="add mod">
          <ac:chgData name="Dao Quang Tung D21CN08" userId="13894e67-4134-4335-9064-fcc44c04a8cb" providerId="ADAL" clId="{DF715D02-F90C-41E4-A8A7-7CB5E3ECAD92}" dt="2025-09-14T20:44:45.738" v="979" actId="1076"/>
          <ac:picMkLst>
            <pc:docMk/>
            <pc:sldMk cId="2067320664" sldId="266"/>
            <ac:picMk id="7" creationId="{4C43C2E6-088F-6D3A-ECA8-7F0DF2FDDE53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4T21:36:56.983" v="1150" actId="14100"/>
        <pc:sldMkLst>
          <pc:docMk/>
          <pc:sldMk cId="2322069165" sldId="267"/>
        </pc:sldMkLst>
        <pc:spChg chg="mod">
          <ac:chgData name="Dao Quang Tung D21CN08" userId="13894e67-4134-4335-9064-fcc44c04a8cb" providerId="ADAL" clId="{DF715D02-F90C-41E4-A8A7-7CB5E3ECAD92}" dt="2025-09-14T21:04:30.112" v="1039" actId="207"/>
          <ac:spMkLst>
            <pc:docMk/>
            <pc:sldMk cId="2322069165" sldId="267"/>
            <ac:spMk id="2" creationId="{98C82189-4C86-3AE7-F2C1-36F00BFBEB26}"/>
          </ac:spMkLst>
        </pc:spChg>
        <pc:spChg chg="add mod">
          <ac:chgData name="Dao Quang Tung D21CN08" userId="13894e67-4134-4335-9064-fcc44c04a8cb" providerId="ADAL" clId="{DF715D02-F90C-41E4-A8A7-7CB5E3ECAD92}" dt="2025-09-14T21:12:25.431" v="1052" actId="14100"/>
          <ac:spMkLst>
            <pc:docMk/>
            <pc:sldMk cId="2322069165" sldId="267"/>
            <ac:spMk id="3" creationId="{C0DEA0CA-8364-5B9B-5693-6AC117E0AAAB}"/>
          </ac:spMkLst>
        </pc:spChg>
        <pc:spChg chg="add mod">
          <ac:chgData name="Dao Quang Tung D21CN08" userId="13894e67-4134-4335-9064-fcc44c04a8cb" providerId="ADAL" clId="{DF715D02-F90C-41E4-A8A7-7CB5E3ECAD92}" dt="2025-09-14T21:05:15.007" v="1048" actId="207"/>
          <ac:spMkLst>
            <pc:docMk/>
            <pc:sldMk cId="2322069165" sldId="267"/>
            <ac:spMk id="4" creationId="{6E1ADEB7-4633-0328-B6E3-C9956E180510}"/>
          </ac:spMkLst>
        </pc:spChg>
        <pc:spChg chg="add mod">
          <ac:chgData name="Dao Quang Tung D21CN08" userId="13894e67-4134-4335-9064-fcc44c04a8cb" providerId="ADAL" clId="{DF715D02-F90C-41E4-A8A7-7CB5E3ECAD92}" dt="2025-09-14T21:12:22.726" v="1051" actId="14100"/>
          <ac:spMkLst>
            <pc:docMk/>
            <pc:sldMk cId="2322069165" sldId="267"/>
            <ac:spMk id="5" creationId="{9CAF12A8-32B1-7A3C-0E40-D7490601B1B5}"/>
          </ac:spMkLst>
        </pc:spChg>
        <pc:spChg chg="mod">
          <ac:chgData name="Dao Quang Tung D21CN08" userId="13894e67-4134-4335-9064-fcc44c04a8cb" providerId="ADAL" clId="{DF715D02-F90C-41E4-A8A7-7CB5E3ECAD92}" dt="2025-09-14T21:36:56.983" v="1150" actId="14100"/>
          <ac:spMkLst>
            <pc:docMk/>
            <pc:sldMk cId="2322069165" sldId="267"/>
            <ac:spMk id="6" creationId="{A0B581AD-AEA3-C39C-7D85-1F9F76AC1647}"/>
          </ac:spMkLst>
        </pc:spChg>
        <pc:spChg chg="add mod">
          <ac:chgData name="Dao Quang Tung D21CN08" userId="13894e67-4134-4335-9064-fcc44c04a8cb" providerId="ADAL" clId="{DF715D02-F90C-41E4-A8A7-7CB5E3ECAD92}" dt="2025-09-14T21:12:32.490" v="1054" actId="14100"/>
          <ac:spMkLst>
            <pc:docMk/>
            <pc:sldMk cId="2322069165" sldId="267"/>
            <ac:spMk id="8" creationId="{BDD6C43A-7B25-887F-FB53-1979952774CD}"/>
          </ac:spMkLst>
        </pc:spChg>
        <pc:spChg chg="del">
          <ac:chgData name="Dao Quang Tung D21CN08" userId="13894e67-4134-4335-9064-fcc44c04a8cb" providerId="ADAL" clId="{DF715D02-F90C-41E4-A8A7-7CB5E3ECAD92}" dt="2025-09-14T21:03:41.774" v="1031" actId="478"/>
          <ac:spMkLst>
            <pc:docMk/>
            <pc:sldMk cId="2322069165" sldId="267"/>
            <ac:spMk id="9" creationId="{F706E548-EFD6-7BFE-A013-A72291FF9094}"/>
          </ac:spMkLst>
        </pc:spChg>
        <pc:spChg chg="add mod">
          <ac:chgData name="Dao Quang Tung D21CN08" userId="13894e67-4134-4335-9064-fcc44c04a8cb" providerId="ADAL" clId="{DF715D02-F90C-41E4-A8A7-7CB5E3ECAD92}" dt="2025-09-14T21:05:15.007" v="1048" actId="207"/>
          <ac:spMkLst>
            <pc:docMk/>
            <pc:sldMk cId="2322069165" sldId="267"/>
            <ac:spMk id="10" creationId="{5B0E5897-D1D3-AEAF-AF08-C01818338494}"/>
          </ac:spMkLst>
        </pc:spChg>
        <pc:spChg chg="add mod">
          <ac:chgData name="Dao Quang Tung D21CN08" userId="13894e67-4134-4335-9064-fcc44c04a8cb" providerId="ADAL" clId="{DF715D02-F90C-41E4-A8A7-7CB5E3ECAD92}" dt="2025-09-14T21:12:29.868" v="1053" actId="14100"/>
          <ac:spMkLst>
            <pc:docMk/>
            <pc:sldMk cId="2322069165" sldId="267"/>
            <ac:spMk id="11" creationId="{0529A8E4-C693-8BE2-6D0B-E56BC6828CAD}"/>
          </ac:spMkLst>
        </pc:spChg>
        <pc:picChg chg="del">
          <ac:chgData name="Dao Quang Tung D21CN08" userId="13894e67-4134-4335-9064-fcc44c04a8cb" providerId="ADAL" clId="{DF715D02-F90C-41E4-A8A7-7CB5E3ECAD92}" dt="2025-09-14T21:03:40.463" v="1030" actId="478"/>
          <ac:picMkLst>
            <pc:docMk/>
            <pc:sldMk cId="2322069165" sldId="267"/>
            <ac:picMk id="7" creationId="{0BA5A597-A9F4-3496-26E0-5D4AE6A9E4E0}"/>
          </ac:picMkLst>
        </pc:picChg>
        <pc:picChg chg="add del mod modCrop">
          <ac:chgData name="Dao Quang Tung D21CN08" userId="13894e67-4134-4335-9064-fcc44c04a8cb" providerId="ADAL" clId="{DF715D02-F90C-41E4-A8A7-7CB5E3ECAD92}" dt="2025-09-14T21:16:24.862" v="1063" actId="478"/>
          <ac:picMkLst>
            <pc:docMk/>
            <pc:sldMk cId="2322069165" sldId="267"/>
            <ac:picMk id="13" creationId="{F0F723C5-FC58-CBE6-FC04-EB0CA189FD95}"/>
          </ac:picMkLst>
        </pc:picChg>
        <pc:picChg chg="add del mod">
          <ac:chgData name="Dao Quang Tung D21CN08" userId="13894e67-4134-4335-9064-fcc44c04a8cb" providerId="ADAL" clId="{DF715D02-F90C-41E4-A8A7-7CB5E3ECAD92}" dt="2025-09-14T21:16:35.461" v="1069" actId="478"/>
          <ac:picMkLst>
            <pc:docMk/>
            <pc:sldMk cId="2322069165" sldId="267"/>
            <ac:picMk id="15" creationId="{E8E5DFB7-0550-F10E-B1C0-179A68210621}"/>
          </ac:picMkLst>
        </pc:picChg>
        <pc:picChg chg="add mod">
          <ac:chgData name="Dao Quang Tung D21CN08" userId="13894e67-4134-4335-9064-fcc44c04a8cb" providerId="ADAL" clId="{DF715D02-F90C-41E4-A8A7-7CB5E3ECAD92}" dt="2025-09-14T21:16:33.450" v="1068" actId="1076"/>
          <ac:picMkLst>
            <pc:docMk/>
            <pc:sldMk cId="2322069165" sldId="267"/>
            <ac:picMk id="17" creationId="{90C2FCAA-78F1-9AC3-E004-72887E26A522}"/>
          </ac:picMkLst>
        </pc:picChg>
        <pc:picChg chg="add mod">
          <ac:chgData name="Dao Quang Tung D21CN08" userId="13894e67-4134-4335-9064-fcc44c04a8cb" providerId="ADAL" clId="{DF715D02-F90C-41E4-A8A7-7CB5E3ECAD92}" dt="2025-09-14T21:18:06.895" v="1073" actId="14100"/>
          <ac:picMkLst>
            <pc:docMk/>
            <pc:sldMk cId="2322069165" sldId="267"/>
            <ac:picMk id="19" creationId="{64E1B97F-1C52-BF1A-DCA2-5BAADCA12C88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4T21:39:16.504" v="1152" actId="14100"/>
        <pc:sldMkLst>
          <pc:docMk/>
          <pc:sldMk cId="3502009553" sldId="268"/>
        </pc:sldMkLst>
        <pc:spChg chg="del">
          <ac:chgData name="Dao Quang Tung D21CN08" userId="13894e67-4134-4335-9064-fcc44c04a8cb" providerId="ADAL" clId="{DF715D02-F90C-41E4-A8A7-7CB5E3ECAD92}" dt="2025-09-14T21:23:06.967" v="1075" actId="478"/>
          <ac:spMkLst>
            <pc:docMk/>
            <pc:sldMk cId="3502009553" sldId="268"/>
            <ac:spMk id="3" creationId="{9BC6C9A9-2EAC-EC4E-1DE4-3C1F05A42308}"/>
          </ac:spMkLst>
        </pc:spChg>
        <pc:spChg chg="del">
          <ac:chgData name="Dao Quang Tung D21CN08" userId="13894e67-4134-4335-9064-fcc44c04a8cb" providerId="ADAL" clId="{DF715D02-F90C-41E4-A8A7-7CB5E3ECAD92}" dt="2025-09-14T21:23:06.967" v="1075" actId="478"/>
          <ac:spMkLst>
            <pc:docMk/>
            <pc:sldMk cId="3502009553" sldId="268"/>
            <ac:spMk id="4" creationId="{7C4E789A-6D9D-D5F8-071D-211424E4691F}"/>
          </ac:spMkLst>
        </pc:spChg>
        <pc:spChg chg="del">
          <ac:chgData name="Dao Quang Tung D21CN08" userId="13894e67-4134-4335-9064-fcc44c04a8cb" providerId="ADAL" clId="{DF715D02-F90C-41E4-A8A7-7CB5E3ECAD92}" dt="2025-09-14T21:23:06.967" v="1075" actId="478"/>
          <ac:spMkLst>
            <pc:docMk/>
            <pc:sldMk cId="3502009553" sldId="268"/>
            <ac:spMk id="5" creationId="{ECBCCBC1-271C-162A-8101-4223A8F40C42}"/>
          </ac:spMkLst>
        </pc:spChg>
        <pc:spChg chg="del">
          <ac:chgData name="Dao Quang Tung D21CN08" userId="13894e67-4134-4335-9064-fcc44c04a8cb" providerId="ADAL" clId="{DF715D02-F90C-41E4-A8A7-7CB5E3ECAD92}" dt="2025-09-14T21:23:06.967" v="1075" actId="478"/>
          <ac:spMkLst>
            <pc:docMk/>
            <pc:sldMk cId="3502009553" sldId="268"/>
            <ac:spMk id="8" creationId="{9E253279-194A-CE4F-F8E5-66F187F3C388}"/>
          </ac:spMkLst>
        </pc:spChg>
        <pc:spChg chg="del">
          <ac:chgData name="Dao Quang Tung D21CN08" userId="13894e67-4134-4335-9064-fcc44c04a8cb" providerId="ADAL" clId="{DF715D02-F90C-41E4-A8A7-7CB5E3ECAD92}" dt="2025-09-14T21:23:06.967" v="1075" actId="478"/>
          <ac:spMkLst>
            <pc:docMk/>
            <pc:sldMk cId="3502009553" sldId="268"/>
            <ac:spMk id="10" creationId="{D90B2106-642B-8D48-98C9-BEBF2AA1636A}"/>
          </ac:spMkLst>
        </pc:spChg>
        <pc:spChg chg="del">
          <ac:chgData name="Dao Quang Tung D21CN08" userId="13894e67-4134-4335-9064-fcc44c04a8cb" providerId="ADAL" clId="{DF715D02-F90C-41E4-A8A7-7CB5E3ECAD92}" dt="2025-09-14T21:23:06.967" v="1075" actId="478"/>
          <ac:spMkLst>
            <pc:docMk/>
            <pc:sldMk cId="3502009553" sldId="268"/>
            <ac:spMk id="11" creationId="{B1AE2FDB-EEE1-370A-F4EC-06ED5ADBD359}"/>
          </ac:spMkLst>
        </pc:spChg>
        <pc:spChg chg="add mod">
          <ac:chgData name="Dao Quang Tung D21CN08" userId="13894e67-4134-4335-9064-fcc44c04a8cb" providerId="ADAL" clId="{DF715D02-F90C-41E4-A8A7-7CB5E3ECAD92}" dt="2025-09-14T21:39:16.504" v="1152" actId="14100"/>
          <ac:spMkLst>
            <pc:docMk/>
            <pc:sldMk cId="3502009553" sldId="268"/>
            <ac:spMk id="12" creationId="{7B0E9922-3535-178E-A6C8-267C6B49A900}"/>
          </ac:spMkLst>
        </pc:spChg>
        <pc:picChg chg="add del mod">
          <ac:chgData name="Dao Quang Tung D21CN08" userId="13894e67-4134-4335-9064-fcc44c04a8cb" providerId="ADAL" clId="{DF715D02-F90C-41E4-A8A7-7CB5E3ECAD92}" dt="2025-09-14T21:31:05.421" v="1145" actId="478"/>
          <ac:picMkLst>
            <pc:docMk/>
            <pc:sldMk cId="3502009553" sldId="268"/>
            <ac:picMk id="9" creationId="{B272887E-C519-CB37-56AD-D6CC28CEEFF9}"/>
          </ac:picMkLst>
        </pc:picChg>
        <pc:picChg chg="add mod">
          <ac:chgData name="Dao Quang Tung D21CN08" userId="13894e67-4134-4335-9064-fcc44c04a8cb" providerId="ADAL" clId="{DF715D02-F90C-41E4-A8A7-7CB5E3ECAD92}" dt="2025-09-14T21:31:19.318" v="1148" actId="1076"/>
          <ac:picMkLst>
            <pc:docMk/>
            <pc:sldMk cId="3502009553" sldId="268"/>
            <ac:picMk id="14" creationId="{8C0C25D3-AEEE-D839-6069-9A5B9101903E}"/>
          </ac:picMkLst>
        </pc:picChg>
        <pc:picChg chg="del">
          <ac:chgData name="Dao Quang Tung D21CN08" userId="13894e67-4134-4335-9064-fcc44c04a8cb" providerId="ADAL" clId="{DF715D02-F90C-41E4-A8A7-7CB5E3ECAD92}" dt="2025-09-14T21:23:07.544" v="1076" actId="478"/>
          <ac:picMkLst>
            <pc:docMk/>
            <pc:sldMk cId="3502009553" sldId="268"/>
            <ac:picMk id="17" creationId="{30D42231-09BC-7E84-ED1B-A97BCFFF5CAE}"/>
          </ac:picMkLst>
        </pc:picChg>
        <pc:picChg chg="del">
          <ac:chgData name="Dao Quang Tung D21CN08" userId="13894e67-4134-4335-9064-fcc44c04a8cb" providerId="ADAL" clId="{DF715D02-F90C-41E4-A8A7-7CB5E3ECAD92}" dt="2025-09-14T21:23:07.989" v="1077" actId="478"/>
          <ac:picMkLst>
            <pc:docMk/>
            <pc:sldMk cId="3502009553" sldId="268"/>
            <ac:picMk id="19" creationId="{2D9381C4-4638-BBED-48DD-C5404416E2B1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5T00:17:27.631" v="2396" actId="1076"/>
        <pc:sldMkLst>
          <pc:docMk/>
          <pc:sldMk cId="1668720105" sldId="269"/>
        </pc:sldMkLst>
        <pc:spChg chg="mod">
          <ac:chgData name="Dao Quang Tung D21CN08" userId="13894e67-4134-4335-9064-fcc44c04a8cb" providerId="ADAL" clId="{DF715D02-F90C-41E4-A8A7-7CB5E3ECAD92}" dt="2025-09-14T21:39:36.334" v="1170" actId="20577"/>
          <ac:spMkLst>
            <pc:docMk/>
            <pc:sldMk cId="1668720105" sldId="269"/>
            <ac:spMk id="2" creationId="{61D695E9-965F-EB66-E9C1-5145A1534906}"/>
          </ac:spMkLst>
        </pc:spChg>
        <pc:spChg chg="add mod">
          <ac:chgData name="Dao Quang Tung D21CN08" userId="13894e67-4134-4335-9064-fcc44c04a8cb" providerId="ADAL" clId="{DF715D02-F90C-41E4-A8A7-7CB5E3ECAD92}" dt="2025-09-15T00:17:27.631" v="2396" actId="1076"/>
          <ac:spMkLst>
            <pc:docMk/>
            <pc:sldMk cId="1668720105" sldId="269"/>
            <ac:spMk id="5" creationId="{CD66222E-2FA7-78CD-B55D-99F3581538F1}"/>
          </ac:spMkLst>
        </pc:spChg>
        <pc:spChg chg="del">
          <ac:chgData name="Dao Quang Tung D21CN08" userId="13894e67-4134-4335-9064-fcc44c04a8cb" providerId="ADAL" clId="{DF715D02-F90C-41E4-A8A7-7CB5E3ECAD92}" dt="2025-09-14T21:39:39.166" v="1171" actId="478"/>
          <ac:spMkLst>
            <pc:docMk/>
            <pc:sldMk cId="1668720105" sldId="269"/>
            <ac:spMk id="6" creationId="{643E34B1-9FAF-1533-CF49-F5F127803DBF}"/>
          </ac:spMkLst>
        </pc:spChg>
        <pc:spChg chg="add mod">
          <ac:chgData name="Dao Quang Tung D21CN08" userId="13894e67-4134-4335-9064-fcc44c04a8cb" providerId="ADAL" clId="{DF715D02-F90C-41E4-A8A7-7CB5E3ECAD92}" dt="2025-09-15T00:17:27.631" v="2396" actId="1076"/>
          <ac:spMkLst>
            <pc:docMk/>
            <pc:sldMk cId="1668720105" sldId="269"/>
            <ac:spMk id="7" creationId="{4BDF676A-5146-1AFA-291A-767D4F4F7E89}"/>
          </ac:spMkLst>
        </pc:spChg>
        <pc:spChg chg="del">
          <ac:chgData name="Dao Quang Tung D21CN08" userId="13894e67-4134-4335-9064-fcc44c04a8cb" providerId="ADAL" clId="{DF715D02-F90C-41E4-A8A7-7CB5E3ECAD92}" dt="2025-09-14T21:39:41.949" v="1173" actId="478"/>
          <ac:spMkLst>
            <pc:docMk/>
            <pc:sldMk cId="1668720105" sldId="269"/>
            <ac:spMk id="12" creationId="{AADF3ACF-0194-3838-D80D-20202A7BC58D}"/>
          </ac:spMkLst>
        </pc:spChg>
        <pc:picChg chg="add mod">
          <ac:chgData name="Dao Quang Tung D21CN08" userId="13894e67-4134-4335-9064-fcc44c04a8cb" providerId="ADAL" clId="{DF715D02-F90C-41E4-A8A7-7CB5E3ECAD92}" dt="2025-09-14T21:44:11.193" v="1176" actId="1076"/>
          <ac:picMkLst>
            <pc:docMk/>
            <pc:sldMk cId="1668720105" sldId="269"/>
            <ac:picMk id="4" creationId="{DAA93F55-B35F-0FF9-6064-DD6EC6250D25}"/>
          </ac:picMkLst>
        </pc:picChg>
        <pc:picChg chg="del">
          <ac:chgData name="Dao Quang Tung D21CN08" userId="13894e67-4134-4335-9064-fcc44c04a8cb" providerId="ADAL" clId="{DF715D02-F90C-41E4-A8A7-7CB5E3ECAD92}" dt="2025-09-14T21:39:40.333" v="1172" actId="478"/>
          <ac:picMkLst>
            <pc:docMk/>
            <pc:sldMk cId="1668720105" sldId="269"/>
            <ac:picMk id="14" creationId="{55F9BCE7-9544-F3A3-A3FA-CFB43088C0D3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4T22:15:55.545" v="1286" actId="1036"/>
        <pc:sldMkLst>
          <pc:docMk/>
          <pc:sldMk cId="1309679969" sldId="270"/>
        </pc:sldMkLst>
        <pc:spChg chg="mod">
          <ac:chgData name="Dao Quang Tung D21CN08" userId="13894e67-4134-4335-9064-fcc44c04a8cb" providerId="ADAL" clId="{DF715D02-F90C-41E4-A8A7-7CB5E3ECAD92}" dt="2025-09-14T22:05:40.435" v="1191"/>
          <ac:spMkLst>
            <pc:docMk/>
            <pc:sldMk cId="1309679969" sldId="270"/>
            <ac:spMk id="2" creationId="{C4847E08-4446-02D5-2842-D64C137D72B6}"/>
          </ac:spMkLst>
        </pc:spChg>
        <pc:spChg chg="add mod">
          <ac:chgData name="Dao Quang Tung D21CN08" userId="13894e67-4134-4335-9064-fcc44c04a8cb" providerId="ADAL" clId="{DF715D02-F90C-41E4-A8A7-7CB5E3ECAD92}" dt="2025-09-14T22:07:21.211" v="1207" actId="20577"/>
          <ac:spMkLst>
            <pc:docMk/>
            <pc:sldMk cId="1309679969" sldId="270"/>
            <ac:spMk id="3" creationId="{6B71D96A-781B-710E-7368-ACBBE40974B3}"/>
          </ac:spMkLst>
        </pc:spChg>
        <pc:spChg chg="add mod">
          <ac:chgData name="Dao Quang Tung D21CN08" userId="13894e67-4134-4335-9064-fcc44c04a8cb" providerId="ADAL" clId="{DF715D02-F90C-41E4-A8A7-7CB5E3ECAD92}" dt="2025-09-14T22:08:04.739" v="1214" actId="14100"/>
          <ac:spMkLst>
            <pc:docMk/>
            <pc:sldMk cId="1309679969" sldId="270"/>
            <ac:spMk id="5" creationId="{2AA2BF20-399C-DBFC-3025-E05825DDA3A3}"/>
          </ac:spMkLst>
        </pc:spChg>
        <pc:spChg chg="add mod">
          <ac:chgData name="Dao Quang Tung D21CN08" userId="13894e67-4134-4335-9064-fcc44c04a8cb" providerId="ADAL" clId="{DF715D02-F90C-41E4-A8A7-7CB5E3ECAD92}" dt="2025-09-14T22:08:04.739" v="1214" actId="14100"/>
          <ac:spMkLst>
            <pc:docMk/>
            <pc:sldMk cId="1309679969" sldId="270"/>
            <ac:spMk id="6" creationId="{F2179D54-A75B-1B5D-EB1D-2A99B47D3E90}"/>
          </ac:spMkLst>
        </pc:spChg>
        <pc:spChg chg="add del mod">
          <ac:chgData name="Dao Quang Tung D21CN08" userId="13894e67-4134-4335-9064-fcc44c04a8cb" providerId="ADAL" clId="{DF715D02-F90C-41E4-A8A7-7CB5E3ECAD92}" dt="2025-09-14T22:07:41.602" v="1209" actId="478"/>
          <ac:spMkLst>
            <pc:docMk/>
            <pc:sldMk cId="1309679969" sldId="270"/>
            <ac:spMk id="7" creationId="{EC4B144D-B762-9008-FACA-184535AA0EC1}"/>
          </ac:spMkLst>
        </pc:spChg>
        <pc:spChg chg="add mod">
          <ac:chgData name="Dao Quang Tung D21CN08" userId="13894e67-4134-4335-9064-fcc44c04a8cb" providerId="ADAL" clId="{DF715D02-F90C-41E4-A8A7-7CB5E3ECAD92}" dt="2025-09-14T22:09:46.746" v="1235"/>
          <ac:spMkLst>
            <pc:docMk/>
            <pc:sldMk cId="1309679969" sldId="270"/>
            <ac:spMk id="8" creationId="{231E18AA-FFBC-50C4-AACA-DF575E89AFB6}"/>
          </ac:spMkLst>
        </pc:spChg>
        <pc:spChg chg="add mod">
          <ac:chgData name="Dao Quang Tung D21CN08" userId="13894e67-4134-4335-9064-fcc44c04a8cb" providerId="ADAL" clId="{DF715D02-F90C-41E4-A8A7-7CB5E3ECAD92}" dt="2025-09-14T22:10:00.625" v="1237" actId="1076"/>
          <ac:spMkLst>
            <pc:docMk/>
            <pc:sldMk cId="1309679969" sldId="270"/>
            <ac:spMk id="9" creationId="{F232C5D2-584F-B3B2-D342-655D6B60D3F5}"/>
          </ac:spMkLst>
        </pc:spChg>
        <pc:spChg chg="add mod">
          <ac:chgData name="Dao Quang Tung D21CN08" userId="13894e67-4134-4335-9064-fcc44c04a8cb" providerId="ADAL" clId="{DF715D02-F90C-41E4-A8A7-7CB5E3ECAD92}" dt="2025-09-14T22:10:00.625" v="1237" actId="1076"/>
          <ac:spMkLst>
            <pc:docMk/>
            <pc:sldMk cId="1309679969" sldId="270"/>
            <ac:spMk id="10" creationId="{A6587F40-82F6-257A-F03C-1DACEA2C2994}"/>
          </ac:spMkLst>
        </pc:spChg>
        <pc:spChg chg="add mod">
          <ac:chgData name="Dao Quang Tung D21CN08" userId="13894e67-4134-4335-9064-fcc44c04a8cb" providerId="ADAL" clId="{DF715D02-F90C-41E4-A8A7-7CB5E3ECAD92}" dt="2025-09-14T22:10:33.683" v="1242"/>
          <ac:spMkLst>
            <pc:docMk/>
            <pc:sldMk cId="1309679969" sldId="270"/>
            <ac:spMk id="11" creationId="{0DC05028-A371-03BB-62DF-0F39F994E06E}"/>
          </ac:spMkLst>
        </pc:spChg>
        <pc:spChg chg="add mod">
          <ac:chgData name="Dao Quang Tung D21CN08" userId="13894e67-4134-4335-9064-fcc44c04a8cb" providerId="ADAL" clId="{DF715D02-F90C-41E4-A8A7-7CB5E3ECAD92}" dt="2025-09-14T22:11:50.058" v="1248" actId="14100"/>
          <ac:spMkLst>
            <pc:docMk/>
            <pc:sldMk cId="1309679969" sldId="270"/>
            <ac:spMk id="12" creationId="{CBB76FE3-CADC-1CC8-2A76-4ACBF20866E1}"/>
          </ac:spMkLst>
        </pc:spChg>
        <pc:spChg chg="add mod">
          <ac:chgData name="Dao Quang Tung D21CN08" userId="13894e67-4134-4335-9064-fcc44c04a8cb" providerId="ADAL" clId="{DF715D02-F90C-41E4-A8A7-7CB5E3ECAD92}" dt="2025-09-14T22:11:58.902" v="1250" actId="14100"/>
          <ac:spMkLst>
            <pc:docMk/>
            <pc:sldMk cId="1309679969" sldId="270"/>
            <ac:spMk id="13" creationId="{765002F6-0229-DF02-E4C6-DE07D05259FE}"/>
          </ac:spMkLst>
        </pc:spChg>
        <pc:spChg chg="add mod">
          <ac:chgData name="Dao Quang Tung D21CN08" userId="13894e67-4134-4335-9064-fcc44c04a8cb" providerId="ADAL" clId="{DF715D02-F90C-41E4-A8A7-7CB5E3ECAD92}" dt="2025-09-14T22:11:37.221" v="1247"/>
          <ac:spMkLst>
            <pc:docMk/>
            <pc:sldMk cId="1309679969" sldId="270"/>
            <ac:spMk id="14" creationId="{74632E08-E24C-CACA-0C13-33EA39DB81E1}"/>
          </ac:spMkLst>
        </pc:spChg>
        <pc:picChg chg="del">
          <ac:chgData name="Dao Quang Tung D21CN08" userId="13894e67-4134-4335-9064-fcc44c04a8cb" providerId="ADAL" clId="{DF715D02-F90C-41E4-A8A7-7CB5E3ECAD92}" dt="2025-09-14T22:05:41.239" v="1192" actId="478"/>
          <ac:picMkLst>
            <pc:docMk/>
            <pc:sldMk cId="1309679969" sldId="270"/>
            <ac:picMk id="4" creationId="{EF90CAB8-81D0-FF71-CAFA-30D8878EFB81}"/>
          </ac:picMkLst>
        </pc:picChg>
        <pc:picChg chg="add mod">
          <ac:chgData name="Dao Quang Tung D21CN08" userId="13894e67-4134-4335-9064-fcc44c04a8cb" providerId="ADAL" clId="{DF715D02-F90C-41E4-A8A7-7CB5E3ECAD92}" dt="2025-09-14T22:15:55.545" v="1286" actId="1036"/>
          <ac:picMkLst>
            <pc:docMk/>
            <pc:sldMk cId="1309679969" sldId="270"/>
            <ac:picMk id="16" creationId="{3D3A3506-8357-04D1-88F9-39458F5BFEDA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4T22:21:45.075" v="1301" actId="1076"/>
        <pc:sldMkLst>
          <pc:docMk/>
          <pc:sldMk cId="1641947676" sldId="271"/>
        </pc:sldMkLst>
        <pc:spChg chg="mod">
          <ac:chgData name="Dao Quang Tung D21CN08" userId="13894e67-4134-4335-9064-fcc44c04a8cb" providerId="ADAL" clId="{DF715D02-F90C-41E4-A8A7-7CB5E3ECAD92}" dt="2025-09-14T22:13:09.412" v="1275" actId="5793"/>
          <ac:spMkLst>
            <pc:docMk/>
            <pc:sldMk cId="1641947676" sldId="271"/>
            <ac:spMk id="3" creationId="{D48A74FA-AC52-18E7-D6C1-E19674B2150F}"/>
          </ac:spMkLst>
        </pc:spChg>
        <pc:spChg chg="add mod">
          <ac:chgData name="Dao Quang Tung D21CN08" userId="13894e67-4134-4335-9064-fcc44c04a8cb" providerId="ADAL" clId="{DF715D02-F90C-41E4-A8A7-7CB5E3ECAD92}" dt="2025-09-14T22:17:53.406" v="1290" actId="1076"/>
          <ac:spMkLst>
            <pc:docMk/>
            <pc:sldMk cId="1641947676" sldId="271"/>
            <ac:spMk id="4" creationId="{5E926C60-94A3-3639-7F6C-EF09B025E0DF}"/>
          </ac:spMkLst>
        </pc:spChg>
        <pc:spChg chg="mod">
          <ac:chgData name="Dao Quang Tung D21CN08" userId="13894e67-4134-4335-9064-fcc44c04a8cb" providerId="ADAL" clId="{DF715D02-F90C-41E4-A8A7-7CB5E3ECAD92}" dt="2025-09-14T22:17:47.954" v="1289" actId="1076"/>
          <ac:spMkLst>
            <pc:docMk/>
            <pc:sldMk cId="1641947676" sldId="271"/>
            <ac:spMk id="5" creationId="{71090731-7529-0413-4D11-ABDDA8965383}"/>
          </ac:spMkLst>
        </pc:spChg>
        <pc:spChg chg="mod">
          <ac:chgData name="Dao Quang Tung D21CN08" userId="13894e67-4134-4335-9064-fcc44c04a8cb" providerId="ADAL" clId="{DF715D02-F90C-41E4-A8A7-7CB5E3ECAD92}" dt="2025-09-14T22:17:47.954" v="1289" actId="1076"/>
          <ac:spMkLst>
            <pc:docMk/>
            <pc:sldMk cId="1641947676" sldId="271"/>
            <ac:spMk id="6" creationId="{4F1E73D9-7D49-B21D-B0C0-AC0E64634A5E}"/>
          </ac:spMkLst>
        </pc:spChg>
        <pc:spChg chg="add mod">
          <ac:chgData name="Dao Quang Tung D21CN08" userId="13894e67-4134-4335-9064-fcc44c04a8cb" providerId="ADAL" clId="{DF715D02-F90C-41E4-A8A7-7CB5E3ECAD92}" dt="2025-09-14T22:17:53.406" v="1290" actId="1076"/>
          <ac:spMkLst>
            <pc:docMk/>
            <pc:sldMk cId="1641947676" sldId="271"/>
            <ac:spMk id="7" creationId="{5A67678D-7BEC-5E42-7567-AEF085F4FB20}"/>
          </ac:spMkLst>
        </pc:spChg>
        <pc:spChg chg="mod">
          <ac:chgData name="Dao Quang Tung D21CN08" userId="13894e67-4134-4335-9064-fcc44c04a8cb" providerId="ADAL" clId="{DF715D02-F90C-41E4-A8A7-7CB5E3ECAD92}" dt="2025-09-14T22:17:47.954" v="1289" actId="1076"/>
          <ac:spMkLst>
            <pc:docMk/>
            <pc:sldMk cId="1641947676" sldId="271"/>
            <ac:spMk id="8" creationId="{17603416-5EFD-A7B8-DCBD-F97528188CF9}"/>
          </ac:spMkLst>
        </pc:spChg>
        <pc:spChg chg="mod">
          <ac:chgData name="Dao Quang Tung D21CN08" userId="13894e67-4134-4335-9064-fcc44c04a8cb" providerId="ADAL" clId="{DF715D02-F90C-41E4-A8A7-7CB5E3ECAD92}" dt="2025-09-14T22:15:26.400" v="1284" actId="1076"/>
          <ac:spMkLst>
            <pc:docMk/>
            <pc:sldMk cId="1641947676" sldId="271"/>
            <ac:spMk id="9" creationId="{60C40CC7-05C5-6ACF-337D-2C3BD79C5836}"/>
          </ac:spMkLst>
        </pc:spChg>
        <pc:spChg chg="mod">
          <ac:chgData name="Dao Quang Tung D21CN08" userId="13894e67-4134-4335-9064-fcc44c04a8cb" providerId="ADAL" clId="{DF715D02-F90C-41E4-A8A7-7CB5E3ECAD92}" dt="2025-09-14T22:15:26.400" v="1284" actId="1076"/>
          <ac:spMkLst>
            <pc:docMk/>
            <pc:sldMk cId="1641947676" sldId="271"/>
            <ac:spMk id="10" creationId="{1143D903-0A5A-8FB8-5F0A-AF43D9999B74}"/>
          </ac:spMkLst>
        </pc:spChg>
        <pc:spChg chg="mod">
          <ac:chgData name="Dao Quang Tung D21CN08" userId="13894e67-4134-4335-9064-fcc44c04a8cb" providerId="ADAL" clId="{DF715D02-F90C-41E4-A8A7-7CB5E3ECAD92}" dt="2025-09-14T22:15:26.400" v="1284" actId="1076"/>
          <ac:spMkLst>
            <pc:docMk/>
            <pc:sldMk cId="1641947676" sldId="271"/>
            <ac:spMk id="11" creationId="{45C7AAE1-8739-B4DB-17C0-D331CD42643A}"/>
          </ac:spMkLst>
        </pc:spChg>
        <pc:spChg chg="del">
          <ac:chgData name="Dao Quang Tung D21CN08" userId="13894e67-4134-4335-9064-fcc44c04a8cb" providerId="ADAL" clId="{DF715D02-F90C-41E4-A8A7-7CB5E3ECAD92}" dt="2025-09-14T22:13:49.519" v="1279" actId="478"/>
          <ac:spMkLst>
            <pc:docMk/>
            <pc:sldMk cId="1641947676" sldId="271"/>
            <ac:spMk id="12" creationId="{F33C08BD-065F-2830-A501-58C621E7575D}"/>
          </ac:spMkLst>
        </pc:spChg>
        <pc:spChg chg="del">
          <ac:chgData name="Dao Quang Tung D21CN08" userId="13894e67-4134-4335-9064-fcc44c04a8cb" providerId="ADAL" clId="{DF715D02-F90C-41E4-A8A7-7CB5E3ECAD92}" dt="2025-09-14T22:13:49.519" v="1279" actId="478"/>
          <ac:spMkLst>
            <pc:docMk/>
            <pc:sldMk cId="1641947676" sldId="271"/>
            <ac:spMk id="13" creationId="{E70B91DB-2340-D2BD-1154-51F5831FB134}"/>
          </ac:spMkLst>
        </pc:spChg>
        <pc:spChg chg="del">
          <ac:chgData name="Dao Quang Tung D21CN08" userId="13894e67-4134-4335-9064-fcc44c04a8cb" providerId="ADAL" clId="{DF715D02-F90C-41E4-A8A7-7CB5E3ECAD92}" dt="2025-09-14T22:13:49.519" v="1279" actId="478"/>
          <ac:spMkLst>
            <pc:docMk/>
            <pc:sldMk cId="1641947676" sldId="271"/>
            <ac:spMk id="14" creationId="{66D9C082-0E81-96F2-8EFF-594244D261B8}"/>
          </ac:spMkLst>
        </pc:spChg>
        <pc:spChg chg="add mod">
          <ac:chgData name="Dao Quang Tung D21CN08" userId="13894e67-4134-4335-9064-fcc44c04a8cb" providerId="ADAL" clId="{DF715D02-F90C-41E4-A8A7-7CB5E3ECAD92}" dt="2025-09-14T22:18:06.112" v="1291"/>
          <ac:spMkLst>
            <pc:docMk/>
            <pc:sldMk cId="1641947676" sldId="271"/>
            <ac:spMk id="15" creationId="{275602ED-D02E-B9D9-A3FF-CE4FDCC3215D}"/>
          </ac:spMkLst>
        </pc:spChg>
        <pc:picChg chg="del">
          <ac:chgData name="Dao Quang Tung D21CN08" userId="13894e67-4134-4335-9064-fcc44c04a8cb" providerId="ADAL" clId="{DF715D02-F90C-41E4-A8A7-7CB5E3ECAD92}" dt="2025-09-14T22:13:50.639" v="1280" actId="478"/>
          <ac:picMkLst>
            <pc:docMk/>
            <pc:sldMk cId="1641947676" sldId="271"/>
            <ac:picMk id="16" creationId="{617A8426-A393-296F-797B-D8BB61E11D57}"/>
          </ac:picMkLst>
        </pc:picChg>
        <pc:picChg chg="add del mod">
          <ac:chgData name="Dao Quang Tung D21CN08" userId="13894e67-4134-4335-9064-fcc44c04a8cb" providerId="ADAL" clId="{DF715D02-F90C-41E4-A8A7-7CB5E3ECAD92}" dt="2025-09-14T22:20:21.551" v="1294" actId="478"/>
          <ac:picMkLst>
            <pc:docMk/>
            <pc:sldMk cId="1641947676" sldId="271"/>
            <ac:picMk id="18" creationId="{52408325-123B-19A1-2523-2F5452A5A5BB}"/>
          </ac:picMkLst>
        </pc:picChg>
        <pc:picChg chg="add del mod">
          <ac:chgData name="Dao Quang Tung D21CN08" userId="13894e67-4134-4335-9064-fcc44c04a8cb" providerId="ADAL" clId="{DF715D02-F90C-41E4-A8A7-7CB5E3ECAD92}" dt="2025-09-14T22:21:23.512" v="1299" actId="478"/>
          <ac:picMkLst>
            <pc:docMk/>
            <pc:sldMk cId="1641947676" sldId="271"/>
            <ac:picMk id="20" creationId="{1D429C6E-2326-CA41-1B69-18F4EF8A154D}"/>
          </ac:picMkLst>
        </pc:picChg>
        <pc:picChg chg="add mod">
          <ac:chgData name="Dao Quang Tung D21CN08" userId="13894e67-4134-4335-9064-fcc44c04a8cb" providerId="ADAL" clId="{DF715D02-F90C-41E4-A8A7-7CB5E3ECAD92}" dt="2025-09-14T22:21:45.075" v="1301" actId="1076"/>
          <ac:picMkLst>
            <pc:docMk/>
            <pc:sldMk cId="1641947676" sldId="271"/>
            <ac:picMk id="22" creationId="{5D4A6398-F0F7-B184-FFFA-CF235CF529A9}"/>
          </ac:picMkLst>
        </pc:picChg>
      </pc:sldChg>
      <pc:sldChg chg="delSp modSp add mod">
        <pc:chgData name="Dao Quang Tung D21CN08" userId="13894e67-4134-4335-9064-fcc44c04a8cb" providerId="ADAL" clId="{DF715D02-F90C-41E4-A8A7-7CB5E3ECAD92}" dt="2025-09-14T22:22:54.834" v="1336" actId="20577"/>
        <pc:sldMkLst>
          <pc:docMk/>
          <pc:sldMk cId="973136683" sldId="272"/>
        </pc:sldMkLst>
        <pc:spChg chg="mod">
          <ac:chgData name="Dao Quang Tung D21CN08" userId="13894e67-4134-4335-9064-fcc44c04a8cb" providerId="ADAL" clId="{DF715D02-F90C-41E4-A8A7-7CB5E3ECAD92}" dt="2025-09-14T22:22:54.834" v="1336" actId="20577"/>
          <ac:spMkLst>
            <pc:docMk/>
            <pc:sldMk cId="973136683" sldId="272"/>
            <ac:spMk id="2" creationId="{5B7FBBEC-AD88-165B-94F7-618F28551B76}"/>
          </ac:spMkLst>
        </pc:spChg>
        <pc:spChg chg="del">
          <ac:chgData name="Dao Quang Tung D21CN08" userId="13894e67-4134-4335-9064-fcc44c04a8cb" providerId="ADAL" clId="{DF715D02-F90C-41E4-A8A7-7CB5E3ECAD92}" dt="2025-09-14T22:22:38.751" v="1305" actId="478"/>
          <ac:spMkLst>
            <pc:docMk/>
            <pc:sldMk cId="973136683" sldId="272"/>
            <ac:spMk id="3" creationId="{4FE130B8-0FE0-E780-36F4-872898E2DFCD}"/>
          </ac:spMkLst>
        </pc:spChg>
        <pc:spChg chg="del">
          <ac:chgData name="Dao Quang Tung D21CN08" userId="13894e67-4134-4335-9064-fcc44c04a8cb" providerId="ADAL" clId="{DF715D02-F90C-41E4-A8A7-7CB5E3ECAD92}" dt="2025-09-14T22:22:36.498" v="1303" actId="478"/>
          <ac:spMkLst>
            <pc:docMk/>
            <pc:sldMk cId="973136683" sldId="272"/>
            <ac:spMk id="4" creationId="{40EA27D3-985C-6DA8-2F39-7A1A8C061A09}"/>
          </ac:spMkLst>
        </pc:spChg>
        <pc:spChg chg="del">
          <ac:chgData name="Dao Quang Tung D21CN08" userId="13894e67-4134-4335-9064-fcc44c04a8cb" providerId="ADAL" clId="{DF715D02-F90C-41E4-A8A7-7CB5E3ECAD92}" dt="2025-09-14T22:22:36.498" v="1303" actId="478"/>
          <ac:spMkLst>
            <pc:docMk/>
            <pc:sldMk cId="973136683" sldId="272"/>
            <ac:spMk id="5" creationId="{01C37A18-7DE7-DD79-CBD4-3E510F8C169B}"/>
          </ac:spMkLst>
        </pc:spChg>
        <pc:spChg chg="del">
          <ac:chgData name="Dao Quang Tung D21CN08" userId="13894e67-4134-4335-9064-fcc44c04a8cb" providerId="ADAL" clId="{DF715D02-F90C-41E4-A8A7-7CB5E3ECAD92}" dt="2025-09-14T22:22:36.498" v="1303" actId="478"/>
          <ac:spMkLst>
            <pc:docMk/>
            <pc:sldMk cId="973136683" sldId="272"/>
            <ac:spMk id="6" creationId="{068BAB7E-9095-CDFE-4DB8-1BAD012DCC0D}"/>
          </ac:spMkLst>
        </pc:spChg>
        <pc:spChg chg="del">
          <ac:chgData name="Dao Quang Tung D21CN08" userId="13894e67-4134-4335-9064-fcc44c04a8cb" providerId="ADAL" clId="{DF715D02-F90C-41E4-A8A7-7CB5E3ECAD92}" dt="2025-09-14T22:22:36.498" v="1303" actId="478"/>
          <ac:spMkLst>
            <pc:docMk/>
            <pc:sldMk cId="973136683" sldId="272"/>
            <ac:spMk id="7" creationId="{B8365A50-185C-3EF0-E9F3-5CB6D3E49D41}"/>
          </ac:spMkLst>
        </pc:spChg>
        <pc:spChg chg="del">
          <ac:chgData name="Dao Quang Tung D21CN08" userId="13894e67-4134-4335-9064-fcc44c04a8cb" providerId="ADAL" clId="{DF715D02-F90C-41E4-A8A7-7CB5E3ECAD92}" dt="2025-09-14T22:22:36.498" v="1303" actId="478"/>
          <ac:spMkLst>
            <pc:docMk/>
            <pc:sldMk cId="973136683" sldId="272"/>
            <ac:spMk id="8" creationId="{69DAFDDB-A067-BD82-F0B2-DFC47208D515}"/>
          </ac:spMkLst>
        </pc:spChg>
        <pc:spChg chg="del">
          <ac:chgData name="Dao Quang Tung D21CN08" userId="13894e67-4134-4335-9064-fcc44c04a8cb" providerId="ADAL" clId="{DF715D02-F90C-41E4-A8A7-7CB5E3ECAD92}" dt="2025-09-14T22:22:36.498" v="1303" actId="478"/>
          <ac:spMkLst>
            <pc:docMk/>
            <pc:sldMk cId="973136683" sldId="272"/>
            <ac:spMk id="9" creationId="{81CC8044-6957-C62E-EEAD-93499571F91C}"/>
          </ac:spMkLst>
        </pc:spChg>
        <pc:spChg chg="del">
          <ac:chgData name="Dao Quang Tung D21CN08" userId="13894e67-4134-4335-9064-fcc44c04a8cb" providerId="ADAL" clId="{DF715D02-F90C-41E4-A8A7-7CB5E3ECAD92}" dt="2025-09-14T22:22:36.498" v="1303" actId="478"/>
          <ac:spMkLst>
            <pc:docMk/>
            <pc:sldMk cId="973136683" sldId="272"/>
            <ac:spMk id="10" creationId="{647F8A67-70B6-F464-D3C0-8F61C29E04E8}"/>
          </ac:spMkLst>
        </pc:spChg>
        <pc:spChg chg="del">
          <ac:chgData name="Dao Quang Tung D21CN08" userId="13894e67-4134-4335-9064-fcc44c04a8cb" providerId="ADAL" clId="{DF715D02-F90C-41E4-A8A7-7CB5E3ECAD92}" dt="2025-09-14T22:22:36.498" v="1303" actId="478"/>
          <ac:spMkLst>
            <pc:docMk/>
            <pc:sldMk cId="973136683" sldId="272"/>
            <ac:spMk id="11" creationId="{2D6C1151-5204-BD5D-E370-6F7E8CD04BDC}"/>
          </ac:spMkLst>
        </pc:spChg>
        <pc:spChg chg="del">
          <ac:chgData name="Dao Quang Tung D21CN08" userId="13894e67-4134-4335-9064-fcc44c04a8cb" providerId="ADAL" clId="{DF715D02-F90C-41E4-A8A7-7CB5E3ECAD92}" dt="2025-09-14T22:22:36.498" v="1303" actId="478"/>
          <ac:spMkLst>
            <pc:docMk/>
            <pc:sldMk cId="973136683" sldId="272"/>
            <ac:spMk id="15" creationId="{65281D63-792F-FDD3-2BE2-EA46517EBFA0}"/>
          </ac:spMkLst>
        </pc:spChg>
        <pc:picChg chg="del">
          <ac:chgData name="Dao Quang Tung D21CN08" userId="13894e67-4134-4335-9064-fcc44c04a8cb" providerId="ADAL" clId="{DF715D02-F90C-41E4-A8A7-7CB5E3ECAD92}" dt="2025-09-14T22:22:37.145" v="1304" actId="478"/>
          <ac:picMkLst>
            <pc:docMk/>
            <pc:sldMk cId="973136683" sldId="272"/>
            <ac:picMk id="22" creationId="{B6171DC6-93BC-D524-D520-8032CF600B4A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5T00:12:40.641" v="2183" actId="1076"/>
        <pc:sldMkLst>
          <pc:docMk/>
          <pc:sldMk cId="3105023500" sldId="273"/>
        </pc:sldMkLst>
        <pc:spChg chg="mod">
          <ac:chgData name="Dao Quang Tung D21CN08" userId="13894e67-4134-4335-9064-fcc44c04a8cb" providerId="ADAL" clId="{DF715D02-F90C-41E4-A8A7-7CB5E3ECAD92}" dt="2025-09-14T23:19:35.469" v="1399" actId="20577"/>
          <ac:spMkLst>
            <pc:docMk/>
            <pc:sldMk cId="3105023500" sldId="273"/>
            <ac:spMk id="2" creationId="{01B6D415-A05E-794E-0C84-FC0D62B76B95}"/>
          </ac:spMkLst>
        </pc:spChg>
        <pc:spChg chg="add del mod">
          <ac:chgData name="Dao Quang Tung D21CN08" userId="13894e67-4134-4335-9064-fcc44c04a8cb" providerId="ADAL" clId="{DF715D02-F90C-41E4-A8A7-7CB5E3ECAD92}" dt="2025-09-14T23:19:16.487" v="1369" actId="478"/>
          <ac:spMkLst>
            <pc:docMk/>
            <pc:sldMk cId="3105023500" sldId="273"/>
            <ac:spMk id="3" creationId="{11464837-BA35-A1A5-A46B-F3DBD1FE0319}"/>
          </ac:spMkLst>
        </pc:spChg>
        <pc:spChg chg="del">
          <ac:chgData name="Dao Quang Tung D21CN08" userId="13894e67-4134-4335-9064-fcc44c04a8cb" providerId="ADAL" clId="{DF715D02-F90C-41E4-A8A7-7CB5E3ECAD92}" dt="2025-09-14T23:16:42.375" v="1356" actId="478"/>
          <ac:spMkLst>
            <pc:docMk/>
            <pc:sldMk cId="3105023500" sldId="273"/>
            <ac:spMk id="5" creationId="{737FE929-71CC-BF21-80F6-232FA7FFFED6}"/>
          </ac:spMkLst>
        </pc:spChg>
        <pc:spChg chg="add mod">
          <ac:chgData name="Dao Quang Tung D21CN08" userId="13894e67-4134-4335-9064-fcc44c04a8cb" providerId="ADAL" clId="{DF715D02-F90C-41E4-A8A7-7CB5E3ECAD92}" dt="2025-09-14T23:39:00.237" v="1466" actId="20577"/>
          <ac:spMkLst>
            <pc:docMk/>
            <pc:sldMk cId="3105023500" sldId="273"/>
            <ac:spMk id="6" creationId="{3CB13C39-4A8B-6B2E-A572-65D9C0BE5745}"/>
          </ac:spMkLst>
        </pc:spChg>
        <pc:spChg chg="add mod">
          <ac:chgData name="Dao Quang Tung D21CN08" userId="13894e67-4134-4335-9064-fcc44c04a8cb" providerId="ADAL" clId="{DF715D02-F90C-41E4-A8A7-7CB5E3ECAD92}" dt="2025-09-14T23:48:44.414" v="1641" actId="20577"/>
          <ac:spMkLst>
            <pc:docMk/>
            <pc:sldMk cId="3105023500" sldId="273"/>
            <ac:spMk id="11" creationId="{BABD7E2D-3662-B9F4-AF42-3551D735A705}"/>
          </ac:spMkLst>
        </pc:spChg>
        <pc:spChg chg="add del mod">
          <ac:chgData name="Dao Quang Tung D21CN08" userId="13894e67-4134-4335-9064-fcc44c04a8cb" providerId="ADAL" clId="{DF715D02-F90C-41E4-A8A7-7CB5E3ECAD92}" dt="2025-09-14T23:52:13.152" v="1668" actId="478"/>
          <ac:spMkLst>
            <pc:docMk/>
            <pc:sldMk cId="3105023500" sldId="273"/>
            <ac:spMk id="12" creationId="{2763D1F9-62E3-6D98-4643-067BCD9C0E95}"/>
          </ac:spMkLst>
        </pc:spChg>
        <pc:graphicFrameChg chg="add del mod">
          <ac:chgData name="Dao Quang Tung D21CN08" userId="13894e67-4134-4335-9064-fcc44c04a8cb" providerId="ADAL" clId="{DF715D02-F90C-41E4-A8A7-7CB5E3ECAD92}" dt="2025-09-14T23:44:38.072" v="1512" actId="478"/>
          <ac:graphicFrameMkLst>
            <pc:docMk/>
            <pc:sldMk cId="3105023500" sldId="273"/>
            <ac:graphicFrameMk id="9" creationId="{C158DA47-B681-08CA-65E8-0C24AECDD5A0}"/>
          </ac:graphicFrameMkLst>
        </pc:graphicFrameChg>
        <pc:graphicFrameChg chg="add mod modGraphic">
          <ac:chgData name="Dao Quang Tung D21CN08" userId="13894e67-4134-4335-9064-fcc44c04a8cb" providerId="ADAL" clId="{DF715D02-F90C-41E4-A8A7-7CB5E3ECAD92}" dt="2025-09-14T23:56:49.615" v="1770" actId="2711"/>
          <ac:graphicFrameMkLst>
            <pc:docMk/>
            <pc:sldMk cId="3105023500" sldId="273"/>
            <ac:graphicFrameMk id="10" creationId="{93F35C3B-4F72-2030-D584-691769BCD68C}"/>
          </ac:graphicFrameMkLst>
        </pc:graphicFrameChg>
        <pc:picChg chg="del">
          <ac:chgData name="Dao Quang Tung D21CN08" userId="13894e67-4134-4335-9064-fcc44c04a8cb" providerId="ADAL" clId="{DF715D02-F90C-41E4-A8A7-7CB5E3ECAD92}" dt="2025-09-14T23:16:41.103" v="1355" actId="478"/>
          <ac:picMkLst>
            <pc:docMk/>
            <pc:sldMk cId="3105023500" sldId="273"/>
            <ac:picMk id="4" creationId="{6F464DC7-307A-F770-4307-E3EDC24254E7}"/>
          </ac:picMkLst>
        </pc:picChg>
        <pc:picChg chg="add del mod">
          <ac:chgData name="Dao Quang Tung D21CN08" userId="13894e67-4134-4335-9064-fcc44c04a8cb" providerId="ADAL" clId="{DF715D02-F90C-41E4-A8A7-7CB5E3ECAD92}" dt="2025-09-15T00:08:07.839" v="2093" actId="478"/>
          <ac:picMkLst>
            <pc:docMk/>
            <pc:sldMk cId="3105023500" sldId="273"/>
            <ac:picMk id="14" creationId="{FF831655-8C3E-71B5-80AE-9FAF5FB55A9A}"/>
          </ac:picMkLst>
        </pc:picChg>
        <pc:picChg chg="add mod">
          <ac:chgData name="Dao Quang Tung D21CN08" userId="13894e67-4134-4335-9064-fcc44c04a8cb" providerId="ADAL" clId="{DF715D02-F90C-41E4-A8A7-7CB5E3ECAD92}" dt="2025-09-15T00:12:40.641" v="2183" actId="1076"/>
          <ac:picMkLst>
            <pc:docMk/>
            <pc:sldMk cId="3105023500" sldId="273"/>
            <ac:picMk id="16" creationId="{614D9CD3-6E4A-4C7F-9C89-907436E2A48A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5T00:11:29.697" v="2180"/>
        <pc:sldMkLst>
          <pc:docMk/>
          <pc:sldMk cId="2659010385" sldId="274"/>
        </pc:sldMkLst>
        <pc:spChg chg="add mod">
          <ac:chgData name="Dao Quang Tung D21CN08" userId="13894e67-4134-4335-9064-fcc44c04a8cb" providerId="ADAL" clId="{DF715D02-F90C-41E4-A8A7-7CB5E3ECAD92}" dt="2025-09-15T00:04:28.418" v="2053" actId="1076"/>
          <ac:spMkLst>
            <pc:docMk/>
            <pc:sldMk cId="2659010385" sldId="274"/>
            <ac:spMk id="5" creationId="{47CB7643-0BFE-695B-1159-52FDBCFA8931}"/>
          </ac:spMkLst>
        </pc:spChg>
        <pc:spChg chg="mod">
          <ac:chgData name="Dao Quang Tung D21CN08" userId="13894e67-4134-4335-9064-fcc44c04a8cb" providerId="ADAL" clId="{DF715D02-F90C-41E4-A8A7-7CB5E3ECAD92}" dt="2025-09-14T23:52:55.654" v="1681"/>
          <ac:spMkLst>
            <pc:docMk/>
            <pc:sldMk cId="2659010385" sldId="274"/>
            <ac:spMk id="6" creationId="{118341AD-01B0-F048-56E4-F0E240B8E914}"/>
          </ac:spMkLst>
        </pc:spChg>
        <pc:spChg chg="add mod">
          <ac:chgData name="Dao Quang Tung D21CN08" userId="13894e67-4134-4335-9064-fcc44c04a8cb" providerId="ADAL" clId="{DF715D02-F90C-41E4-A8A7-7CB5E3ECAD92}" dt="2025-09-15T00:03:59.234" v="2047" actId="1076"/>
          <ac:spMkLst>
            <pc:docMk/>
            <pc:sldMk cId="2659010385" sldId="274"/>
            <ac:spMk id="7" creationId="{B312D37C-32BE-D965-1C0F-EEFD868EAE90}"/>
          </ac:spMkLst>
        </pc:spChg>
        <pc:spChg chg="add mod">
          <ac:chgData name="Dao Quang Tung D21CN08" userId="13894e67-4134-4335-9064-fcc44c04a8cb" providerId="ADAL" clId="{DF715D02-F90C-41E4-A8A7-7CB5E3ECAD92}" dt="2025-09-15T00:04:22.971" v="2052" actId="1076"/>
          <ac:spMkLst>
            <pc:docMk/>
            <pc:sldMk cId="2659010385" sldId="274"/>
            <ac:spMk id="8" creationId="{C15BD003-F616-48D3-0B61-8A5D3339BA8E}"/>
          </ac:spMkLst>
        </pc:spChg>
        <pc:spChg chg="add mod ord">
          <ac:chgData name="Dao Quang Tung D21CN08" userId="13894e67-4134-4335-9064-fcc44c04a8cb" providerId="ADAL" clId="{DF715D02-F90C-41E4-A8A7-7CB5E3ECAD92}" dt="2025-09-15T00:04:28.418" v="2053" actId="1076"/>
          <ac:spMkLst>
            <pc:docMk/>
            <pc:sldMk cId="2659010385" sldId="274"/>
            <ac:spMk id="9" creationId="{EC14262A-82D7-DC77-C75B-2AB72E5FBF5D}"/>
          </ac:spMkLst>
        </pc:spChg>
        <pc:spChg chg="del mod">
          <ac:chgData name="Dao Quang Tung D21CN08" userId="13894e67-4134-4335-9064-fcc44c04a8cb" providerId="ADAL" clId="{DF715D02-F90C-41E4-A8A7-7CB5E3ECAD92}" dt="2025-09-15T00:01:27.983" v="1986" actId="478"/>
          <ac:spMkLst>
            <pc:docMk/>
            <pc:sldMk cId="2659010385" sldId="274"/>
            <ac:spMk id="11" creationId="{11EAFBB8-DA7E-9DCF-A2F5-8DAC689A5129}"/>
          </ac:spMkLst>
        </pc:spChg>
        <pc:spChg chg="add mod ord">
          <ac:chgData name="Dao Quang Tung D21CN08" userId="13894e67-4134-4335-9064-fcc44c04a8cb" providerId="ADAL" clId="{DF715D02-F90C-41E4-A8A7-7CB5E3ECAD92}" dt="2025-09-15T00:03:59.234" v="2047" actId="1076"/>
          <ac:spMkLst>
            <pc:docMk/>
            <pc:sldMk cId="2659010385" sldId="274"/>
            <ac:spMk id="12" creationId="{D1B09FC7-D98A-2794-EBD1-48E2BEDBEB56}"/>
          </ac:spMkLst>
        </pc:spChg>
        <pc:spChg chg="add mod ord">
          <ac:chgData name="Dao Quang Tung D21CN08" userId="13894e67-4134-4335-9064-fcc44c04a8cb" providerId="ADAL" clId="{DF715D02-F90C-41E4-A8A7-7CB5E3ECAD92}" dt="2025-09-15T00:04:22.971" v="2052" actId="1076"/>
          <ac:spMkLst>
            <pc:docMk/>
            <pc:sldMk cId="2659010385" sldId="274"/>
            <ac:spMk id="13" creationId="{07DA561D-0A61-3D3D-F2E6-8A45F5FFB605}"/>
          </ac:spMkLst>
        </pc:spChg>
        <pc:spChg chg="add mod">
          <ac:chgData name="Dao Quang Tung D21CN08" userId="13894e67-4134-4335-9064-fcc44c04a8cb" providerId="ADAL" clId="{DF715D02-F90C-41E4-A8A7-7CB5E3ECAD92}" dt="2025-09-15T00:05:09.376" v="2061" actId="1076"/>
          <ac:spMkLst>
            <pc:docMk/>
            <pc:sldMk cId="2659010385" sldId="274"/>
            <ac:spMk id="15" creationId="{E045B7BC-2DC7-8370-DD80-135676B2B8C5}"/>
          </ac:spMkLst>
        </pc:spChg>
        <pc:spChg chg="add mod">
          <ac:chgData name="Dao Quang Tung D21CN08" userId="13894e67-4134-4335-9064-fcc44c04a8cb" providerId="ADAL" clId="{DF715D02-F90C-41E4-A8A7-7CB5E3ECAD92}" dt="2025-09-15T00:05:35.504" v="2086" actId="1076"/>
          <ac:spMkLst>
            <pc:docMk/>
            <pc:sldMk cId="2659010385" sldId="274"/>
            <ac:spMk id="16" creationId="{1E48FDBF-4DC4-3027-BDCF-D5E1A20F7865}"/>
          </ac:spMkLst>
        </pc:spChg>
        <pc:spChg chg="add del mod">
          <ac:chgData name="Dao Quang Tung D21CN08" userId="13894e67-4134-4335-9064-fcc44c04a8cb" providerId="ADAL" clId="{DF715D02-F90C-41E4-A8A7-7CB5E3ECAD92}" dt="2025-09-15T00:06:22.800" v="2088" actId="478"/>
          <ac:spMkLst>
            <pc:docMk/>
            <pc:sldMk cId="2659010385" sldId="274"/>
            <ac:spMk id="17" creationId="{E48DC96B-9763-2604-8EB6-CA61F1C4EFE9}"/>
          </ac:spMkLst>
        </pc:spChg>
        <pc:spChg chg="add mod">
          <ac:chgData name="Dao Quang Tung D21CN08" userId="13894e67-4134-4335-9064-fcc44c04a8cb" providerId="ADAL" clId="{DF715D02-F90C-41E4-A8A7-7CB5E3ECAD92}" dt="2025-09-15T00:11:29.697" v="2180"/>
          <ac:spMkLst>
            <pc:docMk/>
            <pc:sldMk cId="2659010385" sldId="274"/>
            <ac:spMk id="18" creationId="{860B96F1-5967-FA93-9265-2F5820858F89}"/>
          </ac:spMkLst>
        </pc:spChg>
        <pc:graphicFrameChg chg="del">
          <ac:chgData name="Dao Quang Tung D21CN08" userId="13894e67-4134-4335-9064-fcc44c04a8cb" providerId="ADAL" clId="{DF715D02-F90C-41E4-A8A7-7CB5E3ECAD92}" dt="2025-09-15T00:01:29.952" v="1987" actId="478"/>
          <ac:graphicFrameMkLst>
            <pc:docMk/>
            <pc:sldMk cId="2659010385" sldId="274"/>
            <ac:graphicFrameMk id="10" creationId="{A4A1932F-41B6-3D6C-536B-CA01844DAB3A}"/>
          </ac:graphicFrameMkLst>
        </pc:graphicFrameChg>
        <pc:picChg chg="add mod">
          <ac:chgData name="Dao Quang Tung D21CN08" userId="13894e67-4134-4335-9064-fcc44c04a8cb" providerId="ADAL" clId="{DF715D02-F90C-41E4-A8A7-7CB5E3ECAD92}" dt="2025-09-15T00:01:33.912" v="1988" actId="1076"/>
          <ac:picMkLst>
            <pc:docMk/>
            <pc:sldMk cId="2659010385" sldId="274"/>
            <ac:picMk id="4" creationId="{9E83E1A6-A333-D491-70E4-29F8BF0DF12A}"/>
          </ac:picMkLst>
        </pc:picChg>
        <pc:picChg chg="del">
          <ac:chgData name="Dao Quang Tung D21CN08" userId="13894e67-4134-4335-9064-fcc44c04a8cb" providerId="ADAL" clId="{DF715D02-F90C-41E4-A8A7-7CB5E3ECAD92}" dt="2025-09-15T00:01:19.696" v="1981" actId="478"/>
          <ac:picMkLst>
            <pc:docMk/>
            <pc:sldMk cId="2659010385" sldId="274"/>
            <ac:picMk id="14" creationId="{3ADE5506-1C26-F898-CA6E-C36EE0D66460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5T00:47:17.605" v="2541" actId="1076"/>
        <pc:sldMkLst>
          <pc:docMk/>
          <pc:sldMk cId="2232100291" sldId="275"/>
        </pc:sldMkLst>
        <pc:spChg chg="add mod">
          <ac:chgData name="Dao Quang Tung D21CN08" userId="13894e67-4134-4335-9064-fcc44c04a8cb" providerId="ADAL" clId="{DF715D02-F90C-41E4-A8A7-7CB5E3ECAD92}" dt="2025-09-15T00:47:17.605" v="2541" actId="1076"/>
          <ac:spMkLst>
            <pc:docMk/>
            <pc:sldMk cId="2232100291" sldId="275"/>
            <ac:spMk id="4" creationId="{5EC401B4-228C-B0E7-22A6-6E7267B4498A}"/>
          </ac:spMkLst>
        </pc:spChg>
        <pc:spChg chg="add mod">
          <ac:chgData name="Dao Quang Tung D21CN08" userId="13894e67-4134-4335-9064-fcc44c04a8cb" providerId="ADAL" clId="{DF715D02-F90C-41E4-A8A7-7CB5E3ECAD92}" dt="2025-09-15T00:47:17.605" v="2541" actId="1076"/>
          <ac:spMkLst>
            <pc:docMk/>
            <pc:sldMk cId="2232100291" sldId="275"/>
            <ac:spMk id="5" creationId="{49D42EE6-851C-4DCB-149C-6C08D5D6ECA7}"/>
          </ac:spMkLst>
        </pc:spChg>
        <pc:spChg chg="mod">
          <ac:chgData name="Dao Quang Tung D21CN08" userId="13894e67-4134-4335-9064-fcc44c04a8cb" providerId="ADAL" clId="{DF715D02-F90C-41E4-A8A7-7CB5E3ECAD92}" dt="2025-09-14T23:53:19.661" v="1700" actId="20577"/>
          <ac:spMkLst>
            <pc:docMk/>
            <pc:sldMk cId="2232100291" sldId="275"/>
            <ac:spMk id="6" creationId="{BF5C1188-EBD1-A9B5-1C1D-E239ACAB1B96}"/>
          </ac:spMkLst>
        </pc:spChg>
        <pc:spChg chg="mod">
          <ac:chgData name="Dao Quang Tung D21CN08" userId="13894e67-4134-4335-9064-fcc44c04a8cb" providerId="ADAL" clId="{DF715D02-F90C-41E4-A8A7-7CB5E3ECAD92}" dt="2025-09-14T23:59:15.416" v="1980" actId="14100"/>
          <ac:spMkLst>
            <pc:docMk/>
            <pc:sldMk cId="2232100291" sldId="275"/>
            <ac:spMk id="11" creationId="{950F2B1E-1FC9-90EE-E292-D4C3EE277D4F}"/>
          </ac:spMkLst>
        </pc:spChg>
        <pc:graphicFrameChg chg="add mod modGraphic">
          <ac:chgData name="Dao Quang Tung D21CN08" userId="13894e67-4134-4335-9064-fcc44c04a8cb" providerId="ADAL" clId="{DF715D02-F90C-41E4-A8A7-7CB5E3ECAD92}" dt="2025-09-15T00:46:31.308" v="2489" actId="1076"/>
          <ac:graphicFrameMkLst>
            <pc:docMk/>
            <pc:sldMk cId="2232100291" sldId="275"/>
            <ac:graphicFrameMk id="3" creationId="{14249BD9-50EC-6D97-4079-D7745CEF95F1}"/>
          </ac:graphicFrameMkLst>
        </pc:graphicFrameChg>
        <pc:graphicFrameChg chg="del">
          <ac:chgData name="Dao Quang Tung D21CN08" userId="13894e67-4134-4335-9064-fcc44c04a8cb" providerId="ADAL" clId="{DF715D02-F90C-41E4-A8A7-7CB5E3ECAD92}" dt="2025-09-14T23:53:28.256" v="1701" actId="478"/>
          <ac:graphicFrameMkLst>
            <pc:docMk/>
            <pc:sldMk cId="2232100291" sldId="275"/>
            <ac:graphicFrameMk id="10" creationId="{44191119-6894-D453-B730-A5306B6ED42F}"/>
          </ac:graphicFrameMkLst>
        </pc:graphicFrameChg>
        <pc:picChg chg="del">
          <ac:chgData name="Dao Quang Tung D21CN08" userId="13894e67-4134-4335-9064-fcc44c04a8cb" providerId="ADAL" clId="{DF715D02-F90C-41E4-A8A7-7CB5E3ECAD92}" dt="2025-09-14T23:53:29.083" v="1702" actId="478"/>
          <ac:picMkLst>
            <pc:docMk/>
            <pc:sldMk cId="2232100291" sldId="275"/>
            <ac:picMk id="14" creationId="{5E04FB8F-F0D3-78BB-0489-DFDE8436F5C5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5T08:33:17.331" v="2859"/>
        <pc:sldMkLst>
          <pc:docMk/>
          <pc:sldMk cId="3417037657" sldId="276"/>
        </pc:sldMkLst>
        <pc:spChg chg="mod">
          <ac:chgData name="Dao Quang Tung D21CN08" userId="13894e67-4134-4335-9064-fcc44c04a8cb" providerId="ADAL" clId="{DF715D02-F90C-41E4-A8A7-7CB5E3ECAD92}" dt="2025-09-15T07:51:05.567" v="2566" actId="20577"/>
          <ac:spMkLst>
            <pc:docMk/>
            <pc:sldMk cId="3417037657" sldId="276"/>
            <ac:spMk id="2" creationId="{54BF1596-5A9C-CB08-A8FA-BAD95FBDCD04}"/>
          </ac:spMkLst>
        </pc:spChg>
        <pc:spChg chg="add mod">
          <ac:chgData name="Dao Quang Tung D21CN08" userId="13894e67-4134-4335-9064-fcc44c04a8cb" providerId="ADAL" clId="{DF715D02-F90C-41E4-A8A7-7CB5E3ECAD92}" dt="2025-09-15T08:33:17.331" v="2859"/>
          <ac:spMkLst>
            <pc:docMk/>
            <pc:sldMk cId="3417037657" sldId="276"/>
            <ac:spMk id="3" creationId="{FDD3AC48-1C4D-CB4E-E772-3A6D9C01E6A5}"/>
          </ac:spMkLst>
        </pc:spChg>
        <pc:spChg chg="add mod">
          <ac:chgData name="Dao Quang Tung D21CN08" userId="13894e67-4134-4335-9064-fcc44c04a8cb" providerId="ADAL" clId="{DF715D02-F90C-41E4-A8A7-7CB5E3ECAD92}" dt="2025-09-15T08:28:31.389" v="2822" actId="1076"/>
          <ac:spMkLst>
            <pc:docMk/>
            <pc:sldMk cId="3417037657" sldId="276"/>
            <ac:spMk id="4" creationId="{6F736D10-71EC-33A3-F9CB-45AE4853672A}"/>
          </ac:spMkLst>
        </pc:spChg>
        <pc:spChg chg="add mod">
          <ac:chgData name="Dao Quang Tung D21CN08" userId="13894e67-4134-4335-9064-fcc44c04a8cb" providerId="ADAL" clId="{DF715D02-F90C-41E4-A8A7-7CB5E3ECAD92}" dt="2025-09-15T08:28:31.389" v="2822" actId="1076"/>
          <ac:spMkLst>
            <pc:docMk/>
            <pc:sldMk cId="3417037657" sldId="276"/>
            <ac:spMk id="5" creationId="{CA902C62-454F-DA2A-D848-F37EE909C713}"/>
          </ac:spMkLst>
        </pc:spChg>
        <pc:spChg chg="mod">
          <ac:chgData name="Dao Quang Tung D21CN08" userId="13894e67-4134-4335-9064-fcc44c04a8cb" providerId="ADAL" clId="{DF715D02-F90C-41E4-A8A7-7CB5E3ECAD92}" dt="2025-09-15T08:28:31.389" v="2822" actId="1076"/>
          <ac:spMkLst>
            <pc:docMk/>
            <pc:sldMk cId="3417037657" sldId="276"/>
            <ac:spMk id="6" creationId="{B79E3C0A-4796-3F29-3A13-2C39C195E0A7}"/>
          </ac:spMkLst>
        </pc:spChg>
        <pc:spChg chg="del">
          <ac:chgData name="Dao Quang Tung D21CN08" userId="13894e67-4134-4335-9064-fcc44c04a8cb" providerId="ADAL" clId="{DF715D02-F90C-41E4-A8A7-7CB5E3ECAD92}" dt="2025-09-15T07:53:43.018" v="2567" actId="478"/>
          <ac:spMkLst>
            <pc:docMk/>
            <pc:sldMk cId="3417037657" sldId="276"/>
            <ac:spMk id="8" creationId="{C6132B1A-7EA1-12B4-FF21-E20B3FFA43A2}"/>
          </ac:spMkLst>
        </pc:spChg>
        <pc:spChg chg="del">
          <ac:chgData name="Dao Quang Tung D21CN08" userId="13894e67-4134-4335-9064-fcc44c04a8cb" providerId="ADAL" clId="{DF715D02-F90C-41E4-A8A7-7CB5E3ECAD92}" dt="2025-09-15T07:53:43.018" v="2567" actId="478"/>
          <ac:spMkLst>
            <pc:docMk/>
            <pc:sldMk cId="3417037657" sldId="276"/>
            <ac:spMk id="9" creationId="{8C2D5E04-59AA-95D2-651D-86B8B5E62A88}"/>
          </ac:spMkLst>
        </pc:spChg>
        <pc:spChg chg="del">
          <ac:chgData name="Dao Quang Tung D21CN08" userId="13894e67-4134-4335-9064-fcc44c04a8cb" providerId="ADAL" clId="{DF715D02-F90C-41E4-A8A7-7CB5E3ECAD92}" dt="2025-09-15T07:53:43.018" v="2567" actId="478"/>
          <ac:spMkLst>
            <pc:docMk/>
            <pc:sldMk cId="3417037657" sldId="276"/>
            <ac:spMk id="15" creationId="{DF77CDA5-B85F-50E6-2D8C-1132F18272F1}"/>
          </ac:spMkLst>
        </pc:spChg>
        <pc:spChg chg="del">
          <ac:chgData name="Dao Quang Tung D21CN08" userId="13894e67-4134-4335-9064-fcc44c04a8cb" providerId="ADAL" clId="{DF715D02-F90C-41E4-A8A7-7CB5E3ECAD92}" dt="2025-09-15T07:53:43.018" v="2567" actId="478"/>
          <ac:spMkLst>
            <pc:docMk/>
            <pc:sldMk cId="3417037657" sldId="276"/>
            <ac:spMk id="16" creationId="{C9229425-E3C4-ED16-5361-4DA13492D2BF}"/>
          </ac:spMkLst>
        </pc:spChg>
        <pc:spChg chg="del">
          <ac:chgData name="Dao Quang Tung D21CN08" userId="13894e67-4134-4335-9064-fcc44c04a8cb" providerId="ADAL" clId="{DF715D02-F90C-41E4-A8A7-7CB5E3ECAD92}" dt="2025-09-15T07:53:43.018" v="2567" actId="478"/>
          <ac:spMkLst>
            <pc:docMk/>
            <pc:sldMk cId="3417037657" sldId="276"/>
            <ac:spMk id="18" creationId="{9DD03E78-9268-C01A-C26A-9A10E6D0595A}"/>
          </ac:spMkLst>
        </pc:spChg>
        <pc:spChg chg="del">
          <ac:chgData name="Dao Quang Tung D21CN08" userId="13894e67-4134-4335-9064-fcc44c04a8cb" providerId="ADAL" clId="{DF715D02-F90C-41E4-A8A7-7CB5E3ECAD92}" dt="2025-09-15T07:53:43.018" v="2567" actId="478"/>
          <ac:spMkLst>
            <pc:docMk/>
            <pc:sldMk cId="3417037657" sldId="276"/>
            <ac:spMk id="19" creationId="{4B986A1C-DD5A-7623-6D27-5DA3BE067120}"/>
          </ac:spMkLst>
        </pc:spChg>
        <pc:spChg chg="del">
          <ac:chgData name="Dao Quang Tung D21CN08" userId="13894e67-4134-4335-9064-fcc44c04a8cb" providerId="ADAL" clId="{DF715D02-F90C-41E4-A8A7-7CB5E3ECAD92}" dt="2025-09-15T07:53:43.018" v="2567" actId="478"/>
          <ac:spMkLst>
            <pc:docMk/>
            <pc:sldMk cId="3417037657" sldId="276"/>
            <ac:spMk id="29" creationId="{395A20D6-25E0-4F6D-EAB3-7F499D171EE5}"/>
          </ac:spMkLst>
        </pc:spChg>
        <pc:spChg chg="del">
          <ac:chgData name="Dao Quang Tung D21CN08" userId="13894e67-4134-4335-9064-fcc44c04a8cb" providerId="ADAL" clId="{DF715D02-F90C-41E4-A8A7-7CB5E3ECAD92}" dt="2025-09-15T07:53:43.018" v="2567" actId="478"/>
          <ac:spMkLst>
            <pc:docMk/>
            <pc:sldMk cId="3417037657" sldId="276"/>
            <ac:spMk id="30" creationId="{3893D24D-A6F2-A010-BCAE-26EF68E0FF7B}"/>
          </ac:spMkLst>
        </pc:spChg>
        <pc:spChg chg="del">
          <ac:chgData name="Dao Quang Tung D21CN08" userId="13894e67-4134-4335-9064-fcc44c04a8cb" providerId="ADAL" clId="{DF715D02-F90C-41E4-A8A7-7CB5E3ECAD92}" dt="2025-09-15T07:53:43.018" v="2567" actId="478"/>
          <ac:spMkLst>
            <pc:docMk/>
            <pc:sldMk cId="3417037657" sldId="276"/>
            <ac:spMk id="31" creationId="{BDACE611-4614-4200-E34A-92BFB01CBE4D}"/>
          </ac:spMkLst>
        </pc:spChg>
        <pc:picChg chg="del">
          <ac:chgData name="Dao Quang Tung D21CN08" userId="13894e67-4134-4335-9064-fcc44c04a8cb" providerId="ADAL" clId="{DF715D02-F90C-41E4-A8A7-7CB5E3ECAD92}" dt="2025-09-15T07:53:43.018" v="2567" actId="478"/>
          <ac:picMkLst>
            <pc:docMk/>
            <pc:sldMk cId="3417037657" sldId="276"/>
            <ac:picMk id="28" creationId="{B46E9BAF-9229-9CE2-ED7F-3254D2B8A4AC}"/>
          </ac:picMkLst>
        </pc:picChg>
      </pc:sldChg>
      <pc:sldChg chg="delSp modSp add mod">
        <pc:chgData name="Dao Quang Tung D21CN08" userId="13894e67-4134-4335-9064-fcc44c04a8cb" providerId="ADAL" clId="{DF715D02-F90C-41E4-A8A7-7CB5E3ECAD92}" dt="2025-09-15T08:35:57.722" v="2865" actId="20577"/>
        <pc:sldMkLst>
          <pc:docMk/>
          <pc:sldMk cId="1165130277" sldId="277"/>
        </pc:sldMkLst>
        <pc:spChg chg="mod">
          <ac:chgData name="Dao Quang Tung D21CN08" userId="13894e67-4134-4335-9064-fcc44c04a8cb" providerId="ADAL" clId="{DF715D02-F90C-41E4-A8A7-7CB5E3ECAD92}" dt="2025-09-15T08:35:57.722" v="2865" actId="20577"/>
          <ac:spMkLst>
            <pc:docMk/>
            <pc:sldMk cId="1165130277" sldId="277"/>
            <ac:spMk id="3" creationId="{DD40278E-7047-1466-C9A8-DDA00BFA6D74}"/>
          </ac:spMkLst>
        </pc:spChg>
        <pc:spChg chg="del">
          <ac:chgData name="Dao Quang Tung D21CN08" userId="13894e67-4134-4335-9064-fcc44c04a8cb" providerId="ADAL" clId="{DF715D02-F90C-41E4-A8A7-7CB5E3ECAD92}" dt="2025-09-15T08:17:12.104" v="2778" actId="478"/>
          <ac:spMkLst>
            <pc:docMk/>
            <pc:sldMk cId="1165130277" sldId="277"/>
            <ac:spMk id="4" creationId="{A2366A0A-7D2C-D5E6-5691-C8E2AD9EA4FB}"/>
          </ac:spMkLst>
        </pc:spChg>
        <pc:spChg chg="del mod">
          <ac:chgData name="Dao Quang Tung D21CN08" userId="13894e67-4134-4335-9064-fcc44c04a8cb" providerId="ADAL" clId="{DF715D02-F90C-41E4-A8A7-7CB5E3ECAD92}" dt="2025-09-15T08:17:10.626" v="2777" actId="478"/>
          <ac:spMkLst>
            <pc:docMk/>
            <pc:sldMk cId="1165130277" sldId="277"/>
            <ac:spMk id="5" creationId="{DF2AA0B6-DE2C-A6FB-D591-0B8A7A131D27}"/>
          </ac:spMkLst>
        </pc:spChg>
        <pc:spChg chg="mod">
          <ac:chgData name="Dao Quang Tung D21CN08" userId="13894e67-4134-4335-9064-fcc44c04a8cb" providerId="ADAL" clId="{DF715D02-F90C-41E4-A8A7-7CB5E3ECAD92}" dt="2025-09-15T08:28:36.712" v="2823" actId="1076"/>
          <ac:spMkLst>
            <pc:docMk/>
            <pc:sldMk cId="1165130277" sldId="277"/>
            <ac:spMk id="6" creationId="{309F72D6-601A-458F-ECD9-5CC26F48B285}"/>
          </ac:spMkLst>
        </pc:spChg>
      </pc:sldChg>
      <pc:sldChg chg="addSp delSp modSp add mod">
        <pc:chgData name="Dao Quang Tung D21CN08" userId="13894e67-4134-4335-9064-fcc44c04a8cb" providerId="ADAL" clId="{DF715D02-F90C-41E4-A8A7-7CB5E3ECAD92}" dt="2025-09-15T08:46:44.124" v="2968" actId="20577"/>
        <pc:sldMkLst>
          <pc:docMk/>
          <pc:sldMk cId="1408454584" sldId="278"/>
        </pc:sldMkLst>
        <pc:spChg chg="add mod">
          <ac:chgData name="Dao Quang Tung D21CN08" userId="13894e67-4134-4335-9064-fcc44c04a8cb" providerId="ADAL" clId="{DF715D02-F90C-41E4-A8A7-7CB5E3ECAD92}" dt="2025-09-15T08:37:07.080" v="2880"/>
          <ac:spMkLst>
            <pc:docMk/>
            <pc:sldMk cId="1408454584" sldId="278"/>
            <ac:spMk id="3" creationId="{4BE6D9D8-5FBC-2530-3760-17E66114E879}"/>
          </ac:spMkLst>
        </pc:spChg>
        <pc:spChg chg="add mod">
          <ac:chgData name="Dao Quang Tung D21CN08" userId="13894e67-4134-4335-9064-fcc44c04a8cb" providerId="ADAL" clId="{DF715D02-F90C-41E4-A8A7-7CB5E3ECAD92}" dt="2025-09-15T08:46:35.055" v="2966" actId="1076"/>
          <ac:spMkLst>
            <pc:docMk/>
            <pc:sldMk cId="1408454584" sldId="278"/>
            <ac:spMk id="4" creationId="{CA2A27A8-403D-CBD6-3DB9-6022568F418C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5" creationId="{54488EC6-FA4E-723C-08B7-8D8730EEE97A}"/>
          </ac:spMkLst>
        </pc:spChg>
        <pc:spChg chg="del">
          <ac:chgData name="Dao Quang Tung D21CN08" userId="13894e67-4134-4335-9064-fcc44c04a8cb" providerId="ADAL" clId="{DF715D02-F90C-41E4-A8A7-7CB5E3ECAD92}" dt="2025-09-15T08:36:58.058" v="2868" actId="478"/>
          <ac:spMkLst>
            <pc:docMk/>
            <pc:sldMk cId="1408454584" sldId="278"/>
            <ac:spMk id="6" creationId="{F6BF1490-61BF-FDB8-3E6E-FC692CC22FAA}"/>
          </ac:spMkLst>
        </pc:spChg>
        <pc:spChg chg="add mod">
          <ac:chgData name="Dao Quang Tung D21CN08" userId="13894e67-4134-4335-9064-fcc44c04a8cb" providerId="ADAL" clId="{DF715D02-F90C-41E4-A8A7-7CB5E3ECAD92}" dt="2025-09-15T08:46:35.055" v="2966" actId="1076"/>
          <ac:spMkLst>
            <pc:docMk/>
            <pc:sldMk cId="1408454584" sldId="278"/>
            <ac:spMk id="7" creationId="{EB382067-16F3-DD6B-D20A-F41EFDB7528E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9" creationId="{C22608ED-4380-C150-DB9A-ABF86D35942D}"/>
          </ac:spMkLst>
        </pc:spChg>
        <pc:spChg chg="add mod">
          <ac:chgData name="Dao Quang Tung D21CN08" userId="13894e67-4134-4335-9064-fcc44c04a8cb" providerId="ADAL" clId="{DF715D02-F90C-41E4-A8A7-7CB5E3ECAD92}" dt="2025-09-15T08:46:44.124" v="2968" actId="20577"/>
          <ac:spMkLst>
            <pc:docMk/>
            <pc:sldMk cId="1408454584" sldId="278"/>
            <ac:spMk id="10" creationId="{8DF54C21-5795-950E-79F9-2D4B65E45472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14" creationId="{9EA6F38C-470C-A205-4D3E-8F6FE2FA4464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16" creationId="{DDE32F41-5D54-A8D8-7DC4-2C20ECB07FAD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18" creationId="{FDB78354-2DCF-DC00-A176-9118836230F7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26" creationId="{345731CB-5F65-D541-3CA3-989AF4EE9E29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28" creationId="{F527F21C-0FCB-5975-02E4-259A90B26AA2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30" creationId="{49360690-1C82-4F21-08C6-8B1C4FF9C197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32" creationId="{777254EE-19E9-3BE4-14C2-C7E33F3B2968}"/>
          </ac:spMkLst>
        </pc:spChg>
        <pc:spChg chg="del">
          <ac:chgData name="Dao Quang Tung D21CN08" userId="13894e67-4134-4335-9064-fcc44c04a8cb" providerId="ADAL" clId="{DF715D02-F90C-41E4-A8A7-7CB5E3ECAD92}" dt="2025-09-15T08:37:00.576" v="2869" actId="478"/>
          <ac:spMkLst>
            <pc:docMk/>
            <pc:sldMk cId="1408454584" sldId="278"/>
            <ac:spMk id="33" creationId="{24104401-A505-C6DB-C5A3-A9F66C7C65BD}"/>
          </ac:spMkLst>
        </pc:spChg>
        <pc:picChg chg="add del mod">
          <ac:chgData name="Dao Quang Tung D21CN08" userId="13894e67-4134-4335-9064-fcc44c04a8cb" providerId="ADAL" clId="{DF715D02-F90C-41E4-A8A7-7CB5E3ECAD92}" dt="2025-09-15T08:45:57.873" v="2961" actId="478"/>
          <ac:picMkLst>
            <pc:docMk/>
            <pc:sldMk cId="1408454584" sldId="278"/>
            <ac:picMk id="13" creationId="{AE9CC726-26FA-E536-1352-DCB2636BF899}"/>
          </ac:picMkLst>
        </pc:picChg>
        <pc:picChg chg="add mod">
          <ac:chgData name="Dao Quang Tung D21CN08" userId="13894e67-4134-4335-9064-fcc44c04a8cb" providerId="ADAL" clId="{DF715D02-F90C-41E4-A8A7-7CB5E3ECAD92}" dt="2025-09-15T08:46:38.092" v="2967" actId="1076"/>
          <ac:picMkLst>
            <pc:docMk/>
            <pc:sldMk cId="1408454584" sldId="278"/>
            <ac:picMk id="22" creationId="{2B4A5D8A-6BC2-8CF5-E33C-5AD3800A3F2C}"/>
          </ac:picMkLst>
        </pc:picChg>
      </pc:sldChg>
      <pc:sldChg chg="addSp delSp modSp add mod">
        <pc:chgData name="Dao Quang Tung D21CN08" userId="13894e67-4134-4335-9064-fcc44c04a8cb" providerId="ADAL" clId="{DF715D02-F90C-41E4-A8A7-7CB5E3ECAD92}" dt="2025-09-15T08:55:05.629" v="3068" actId="1076"/>
        <pc:sldMkLst>
          <pc:docMk/>
          <pc:sldMk cId="3242681656" sldId="279"/>
        </pc:sldMkLst>
        <pc:spChg chg="mod">
          <ac:chgData name="Dao Quang Tung D21CN08" userId="13894e67-4134-4335-9064-fcc44c04a8cb" providerId="ADAL" clId="{DF715D02-F90C-41E4-A8A7-7CB5E3ECAD92}" dt="2025-09-15T08:48:10.686" v="2980"/>
          <ac:spMkLst>
            <pc:docMk/>
            <pc:sldMk cId="3242681656" sldId="279"/>
            <ac:spMk id="7" creationId="{A7C3E6E7-C14A-0684-B6D9-C29B5D3EE97E}"/>
          </ac:spMkLst>
        </pc:spChg>
        <pc:spChg chg="mod">
          <ac:chgData name="Dao Quang Tung D21CN08" userId="13894e67-4134-4335-9064-fcc44c04a8cb" providerId="ADAL" clId="{DF715D02-F90C-41E4-A8A7-7CB5E3ECAD92}" dt="2025-09-15T08:49:45.892" v="3042" actId="20577"/>
          <ac:spMkLst>
            <pc:docMk/>
            <pc:sldMk cId="3242681656" sldId="279"/>
            <ac:spMk id="10" creationId="{8D0D95E4-5398-0739-9C00-FEFB35B26408}"/>
          </ac:spMkLst>
        </pc:spChg>
        <pc:picChg chg="add del mod">
          <ac:chgData name="Dao Quang Tung D21CN08" userId="13894e67-4134-4335-9064-fcc44c04a8cb" providerId="ADAL" clId="{DF715D02-F90C-41E4-A8A7-7CB5E3ECAD92}" dt="2025-09-15T08:50:17.360" v="3049" actId="478"/>
          <ac:picMkLst>
            <pc:docMk/>
            <pc:sldMk cId="3242681656" sldId="279"/>
            <ac:picMk id="6" creationId="{81CD5329-076C-38A2-F663-1DBB0C789FEC}"/>
          </ac:picMkLst>
        </pc:picChg>
        <pc:picChg chg="add mod">
          <ac:chgData name="Dao Quang Tung D21CN08" userId="13894e67-4134-4335-9064-fcc44c04a8cb" providerId="ADAL" clId="{DF715D02-F90C-41E4-A8A7-7CB5E3ECAD92}" dt="2025-09-15T08:55:05.629" v="3068" actId="1076"/>
          <ac:picMkLst>
            <pc:docMk/>
            <pc:sldMk cId="3242681656" sldId="279"/>
            <ac:picMk id="9" creationId="{7D28BC0D-4C25-7B4A-1BC8-4FE684FE4217}"/>
          </ac:picMkLst>
        </pc:picChg>
        <pc:picChg chg="add mod">
          <ac:chgData name="Dao Quang Tung D21CN08" userId="13894e67-4134-4335-9064-fcc44c04a8cb" providerId="ADAL" clId="{DF715D02-F90C-41E4-A8A7-7CB5E3ECAD92}" dt="2025-09-15T08:55:05.629" v="3068" actId="1076"/>
          <ac:picMkLst>
            <pc:docMk/>
            <pc:sldMk cId="3242681656" sldId="279"/>
            <ac:picMk id="12" creationId="{B3CCCEC9-7E7B-9883-C74C-0C2110BE407D}"/>
          </ac:picMkLst>
        </pc:picChg>
        <pc:picChg chg="add mod">
          <ac:chgData name="Dao Quang Tung D21CN08" userId="13894e67-4134-4335-9064-fcc44c04a8cb" providerId="ADAL" clId="{DF715D02-F90C-41E4-A8A7-7CB5E3ECAD92}" dt="2025-09-15T08:55:05.629" v="3068" actId="1076"/>
          <ac:picMkLst>
            <pc:docMk/>
            <pc:sldMk cId="3242681656" sldId="279"/>
            <ac:picMk id="14" creationId="{8AE1962E-785E-2F9B-4C83-F8CD2762FCAD}"/>
          </ac:picMkLst>
        </pc:picChg>
        <pc:picChg chg="add mod modCrop">
          <ac:chgData name="Dao Quang Tung D21CN08" userId="13894e67-4134-4335-9064-fcc44c04a8cb" providerId="ADAL" clId="{DF715D02-F90C-41E4-A8A7-7CB5E3ECAD92}" dt="2025-09-15T08:55:05.629" v="3068" actId="1076"/>
          <ac:picMkLst>
            <pc:docMk/>
            <pc:sldMk cId="3242681656" sldId="279"/>
            <ac:picMk id="16" creationId="{DB21B0C9-BAFC-D9F5-6CFE-87F66CCA7915}"/>
          </ac:picMkLst>
        </pc:picChg>
        <pc:picChg chg="del">
          <ac:chgData name="Dao Quang Tung D21CN08" userId="13894e67-4134-4335-9064-fcc44c04a8cb" providerId="ADAL" clId="{DF715D02-F90C-41E4-A8A7-7CB5E3ECAD92}" dt="2025-09-15T08:49:50.912" v="3043" actId="478"/>
          <ac:picMkLst>
            <pc:docMk/>
            <pc:sldMk cId="3242681656" sldId="279"/>
            <ac:picMk id="22" creationId="{FE4A07B1-23B8-364A-A9CA-929B7EF5E0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BEF29-C08C-4E2F-90EA-6368675981CF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60C59-BD04-4DC8-B447-EA17E1125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5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CDCE-6FA9-7140-68BB-702F4219D8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4C5B0-27DA-9C8C-9ACD-EFE4BD811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AE1AF-5AE6-0D15-B4EA-EDA7D0CD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9981-D05A-0AA6-4359-34574C30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A39CB-FA6A-9681-81AD-02B943EF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5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0175E-4AD6-7CC9-07F4-99CEC480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36BA-71B8-E525-09B7-BB24E4030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B2497-7DAC-F884-41F7-4D6DF7F8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56404-80F3-0299-723C-590FB1D13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69AF6-330B-4534-A0F5-27823FB5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89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53AE4-8A17-7637-3107-29FECFA0AF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81330-798E-22D0-6D10-CC77571F2B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D8D52-5D9B-28DB-27B5-E961975F6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D41B0-C104-3864-9A8E-EA33060AF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1C67-DC16-1B6B-E12B-36806A28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C66C7-6A72-F48E-979D-2A438D55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20849-0084-54BE-E200-3BCFAD876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3D6FC-046D-88C9-1CE9-F882E1CC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A1F15-E86E-5F52-295F-63EBD7A8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EC040-5C9F-0C45-C908-5450F0AF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3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B93D8-FDA3-C38A-AFAD-C0EBA1AD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618B6-0AE0-C227-62E4-6CFA1D86E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E6716-3959-5E1F-7CE3-3F512B79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07B4-1F95-202F-F2C6-6ED1C13B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CE954-01FA-836C-4470-90DEB653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AA149-1912-1F84-8EDF-8495E5D8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E02F6-11F2-747A-776B-DE5A40B7B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E9DB2-FEC8-9A35-380D-E496A5144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F90DE-7F03-9133-A4B8-F022980C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1B4D0-63D5-612A-0E66-C30CE6F09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BED85-0770-9B42-0BF9-827232E4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21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7254-ABB1-F37D-5175-E89C5C1CD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1E2E8-9393-AB36-CD67-9E962E57B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FA318-31C2-5124-BE78-75F689AD3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C06473-02DF-0D02-1D02-277B9E2F20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D018C-FA05-BDDC-05C9-B9EC16415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BC8B2-A787-49AD-0D5A-A033D3211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75DEA5-7565-435F-9CB5-F06215C8C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5D2087-495B-E0E9-2DBE-4AB46330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9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B4490-FDEF-9407-D672-CBEF8468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70A20-9299-28AF-CF29-DF2FC9EE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D088-0108-B941-18F0-FA9BFC160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C5EE2-21E1-9F0F-83EC-EB1893FE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3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DD92B-CD54-6C86-6C3C-D397CBC6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41CD8-E0D5-F5EC-5A0C-05CFB8BC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DE250-06C4-B60E-8974-6C24E194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5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8A2CF-60BE-7EFA-A331-B0F1C948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479D-C886-243D-C621-1D7740F2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9D906-2DFE-4D0F-E3DE-48719D1CA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E5D17-B9E6-A8A3-90D7-DBE202EE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543A7-D000-F991-2547-7BF1CAE5C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1F080-6E7D-D3B9-E3F0-04A6C5D4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8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FA8C-823B-FBC0-CED5-309E5745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E70DBA-22A4-5442-31A1-B7318B525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9A5905-8B6A-67AB-E104-D5C073880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259E4-B510-BA90-BFE1-661E8C0D1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F6FF2-AAF8-C6AA-4B1F-C7EE86B7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F4D8F-2621-0C2B-6120-5A49AC34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9CFF46-4EB2-2120-6316-764B83B3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32AB5-E1F9-7870-D17B-E3C0BBC29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96B78-3E9B-2D95-8C92-BF717A475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F25F1-F763-464B-9DB4-7C0DDFE89A80}" type="datetimeFigureOut">
              <a:rPr lang="en-US" smtClean="0"/>
              <a:t>9/15/2025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2F635-5A23-3228-60B1-97A6F9B3BF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8094-74E4-3553-6018-E6692FED7D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D8039-591F-449E-BD03-21CA79241A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360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E0FB5-2387-138C-82F8-8C8F3EBCA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6" y="1923758"/>
            <a:ext cx="4304938" cy="1181643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Time-Lapse Video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74F1D-90DA-763A-24FF-9DD830D9A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45" y="1417051"/>
            <a:ext cx="6031133" cy="4023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0617C8-10F1-8978-C7DD-6261DE1658A8}"/>
              </a:ext>
            </a:extLst>
          </p:cNvPr>
          <p:cNvSpPr txBox="1"/>
          <p:nvPr/>
        </p:nvSpPr>
        <p:spPr>
          <a:xfrm>
            <a:off x="525956" y="3112191"/>
            <a:ext cx="430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 a Single Outdoor Image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48123-B6C1-55C4-E95B-919F36FEE885}"/>
              </a:ext>
            </a:extLst>
          </p:cNvPr>
          <p:cNvSpPr txBox="1"/>
          <p:nvPr/>
        </p:nvSpPr>
        <p:spPr>
          <a:xfrm>
            <a:off x="525956" y="4478229"/>
            <a:ext cx="4304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Dao Quang Tung, </a:t>
            </a:r>
            <a:r>
              <a:rPr lang="vi-VN" sz="16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Nguyen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Duc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Khoa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5836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5953C-AC3E-7271-E66E-2F928D125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EB20-F110-C841-B3D3-8E72E2344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31049-FE48-29C5-B2E5-5483131E2CF8}"/>
              </a:ext>
            </a:extLst>
          </p:cNvPr>
          <p:cNvSpPr txBox="1"/>
          <p:nvPr/>
        </p:nvSpPr>
        <p:spPr>
          <a:xfrm>
            <a:off x="525955" y="1441513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858B38A-649D-1C8D-887C-A1D2704EF68D}"/>
              </a:ext>
            </a:extLst>
          </p:cNvPr>
          <p:cNvSpPr/>
          <p:nvPr/>
        </p:nvSpPr>
        <p:spPr>
          <a:xfrm>
            <a:off x="525955" y="2052087"/>
            <a:ext cx="5570044" cy="4122377"/>
          </a:xfrm>
          <a:prstGeom prst="roundRect">
            <a:avLst>
              <a:gd name="adj" fmla="val 196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A7C3E6E7-C14A-0684-B6D9-C29B5D3EE97E}"/>
              </a:ext>
            </a:extLst>
          </p:cNvPr>
          <p:cNvSpPr/>
          <p:nvPr/>
        </p:nvSpPr>
        <p:spPr>
          <a:xfrm>
            <a:off x="781581" y="2307714"/>
            <a:ext cx="5057243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TLVDB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 Dataset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 (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Time-Lapse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Video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Database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D0D95E4-5398-0739-9C00-FEFB35B26408}"/>
              </a:ext>
            </a:extLst>
          </p:cNvPr>
          <p:cNvSpPr/>
          <p:nvPr/>
        </p:nvSpPr>
        <p:spPr>
          <a:xfrm>
            <a:off x="781581" y="2794561"/>
            <a:ext cx="4976422" cy="3153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Consists of 463 real time-lapse videos, mostly of landmark scenes with high visual quality. </a:t>
            </a: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video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hundreds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frames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These videos do not have timestamp labels for each frame.</a:t>
            </a: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28BC0D-4C25-7B4A-1BC8-4FE684FE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787" y="1810845"/>
            <a:ext cx="2566373" cy="2142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CCCEC9-7E7B-9883-C74C-0C2110BE4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1160" y="1810846"/>
            <a:ext cx="2494885" cy="21421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E1962E-785E-2F9B-4C83-F8CD2762F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88" y="3952877"/>
            <a:ext cx="2567364" cy="2142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21B0C9-BAFC-D9F5-6CFE-87F66CCA7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24"/>
          <a:stretch>
            <a:fillRect/>
          </a:stretch>
        </p:blipFill>
        <p:spPr>
          <a:xfrm>
            <a:off x="9171160" y="3952877"/>
            <a:ext cx="2494885" cy="21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81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5768F-4F7E-B568-438C-F86BB0702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B7C8-7C69-21D6-E477-95EF08EF1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22949E-FBEF-9813-E2C2-23C6C85DDF5A}"/>
              </a:ext>
            </a:extLst>
          </p:cNvPr>
          <p:cNvSpPr txBox="1"/>
          <p:nvPr/>
        </p:nvSpPr>
        <p:spPr>
          <a:xfrm>
            <a:off x="525955" y="1441513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Contribute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Multi-Frame Joint Conditional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FEE7C-3A97-CD16-7A4B-16C6099E9066}"/>
              </a:ext>
            </a:extLst>
          </p:cNvPr>
          <p:cNvSpPr txBox="1"/>
          <p:nvPr/>
        </p:nvSpPr>
        <p:spPr>
          <a:xfrm>
            <a:off x="525955" y="2182389"/>
            <a:ext cx="11198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Challenge: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Training the model on individual frames independently tends to generate implausible color tones in the output sequence. This is because the illumination at a specific time t is correlated with illuminations at other times of the same 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day.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17723-3DD6-87FE-FD9A-CD94A9140513}"/>
              </a:ext>
            </a:extLst>
          </p:cNvPr>
          <p:cNvSpPr txBox="1"/>
          <p:nvPr/>
        </p:nvSpPr>
        <p:spPr>
          <a:xfrm>
            <a:off x="525955" y="3468255"/>
            <a:ext cx="11198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Train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using multiple frames from the same sequence at once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learn the correlation and overall context of an entire day</a:t>
            </a:r>
          </a:p>
        </p:txBody>
      </p:sp>
    </p:spTree>
    <p:extLst>
      <p:ext uri="{BB962C8B-B14F-4D97-AF65-F5344CB8AC3E}">
        <p14:creationId xmlns:p14="http://schemas.microsoft.com/office/powerpoint/2010/main" val="160612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66907-3DD3-6796-7B07-5ACDB0504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79AE-B49B-8E16-D364-ACF56B9AB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E8E38-D47D-7D5D-EF50-17CF4DDD1410}"/>
              </a:ext>
            </a:extLst>
          </p:cNvPr>
          <p:cNvSpPr txBox="1"/>
          <p:nvPr/>
        </p:nvSpPr>
        <p:spPr>
          <a:xfrm>
            <a:off x="525955" y="1441513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Contribute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Multi-Frame Joint Conditional Generation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3C2E6-088F-6D3A-ECA8-7F0DF2FDD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2" y="2247119"/>
            <a:ext cx="6545708" cy="4138272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D764297E-8E34-3D8D-AFFC-A92AFFD36285}"/>
              </a:ext>
            </a:extLst>
          </p:cNvPr>
          <p:cNvSpPr/>
          <p:nvPr/>
        </p:nvSpPr>
        <p:spPr>
          <a:xfrm>
            <a:off x="6705098" y="1942304"/>
            <a:ext cx="5312869" cy="237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Generator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Simultaneously processes n frames from the same training sequence.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this latent variable z as the temporal context of each sequence to learn the joint distribution of color tones at different times of the day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ts val="2800"/>
              </a:lnSpc>
            </a:pP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ts val="28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156923B1-2D27-31C3-ED97-E556294CEFB8}"/>
              </a:ext>
            </a:extLst>
          </p:cNvPr>
          <p:cNvSpPr/>
          <p:nvPr/>
        </p:nvSpPr>
        <p:spPr>
          <a:xfrm>
            <a:off x="6705099" y="4313023"/>
            <a:ext cx="5312869" cy="2206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Discriminator:</a:t>
            </a:r>
          </a:p>
          <a:p>
            <a:pPr marL="285750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Performs two tasks: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each image realistic? (Unconditional loss).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 the entire sequence temporally plausible? (Conditional loss). </a:t>
            </a:r>
          </a:p>
          <a:p>
            <a:pPr marL="742950" lvl="1" indent="-285750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ts val="2800"/>
              </a:lnSpc>
            </a:pP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ts val="28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2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3985B-96F4-C4F7-A4E5-CB40C103C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2189-4C86-3AE7-F2C1-36F00BFBE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581AD-AEA3-C39C-7D85-1F9F76AC1647}"/>
              </a:ext>
            </a:extLst>
          </p:cNvPr>
          <p:cNvSpPr txBox="1"/>
          <p:nvPr/>
        </p:nvSpPr>
        <p:spPr>
          <a:xfrm>
            <a:off x="525955" y="1441513"/>
            <a:ext cx="386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Contribute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Multi-Domain Training</a:t>
            </a:r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C0DEA0CA-8364-5B9B-5693-6AC117E0AAAB}"/>
              </a:ext>
            </a:extLst>
          </p:cNvPr>
          <p:cNvSpPr/>
          <p:nvPr/>
        </p:nvSpPr>
        <p:spPr>
          <a:xfrm>
            <a:off x="525956" y="2350851"/>
            <a:ext cx="5057242" cy="1718429"/>
          </a:xfrm>
          <a:prstGeom prst="roundRect">
            <a:avLst>
              <a:gd name="adj" fmla="val 196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6E1ADEB7-4633-0328-B6E3-C9956E180510}"/>
              </a:ext>
            </a:extLst>
          </p:cNvPr>
          <p:cNvSpPr/>
          <p:nvPr/>
        </p:nvSpPr>
        <p:spPr>
          <a:xfrm>
            <a:off x="781582" y="2606478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AMOS Dataset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CAF12A8-32B1-7A3C-0E40-D7490601B1B5}"/>
              </a:ext>
            </a:extLst>
          </p:cNvPr>
          <p:cNvSpPr/>
          <p:nvPr/>
        </p:nvSpPr>
        <p:spPr>
          <a:xfrm>
            <a:off x="781582" y="3093325"/>
            <a:ext cx="505724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Large-scale, but often visually uninteresting surveillance camera footage with timestamps.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BDD6C43A-7B25-887F-FB53-1979952774CD}"/>
              </a:ext>
            </a:extLst>
          </p:cNvPr>
          <p:cNvSpPr/>
          <p:nvPr/>
        </p:nvSpPr>
        <p:spPr>
          <a:xfrm>
            <a:off x="525955" y="4294427"/>
            <a:ext cx="5057243" cy="1718429"/>
          </a:xfrm>
          <a:prstGeom prst="roundRect">
            <a:avLst>
              <a:gd name="adj" fmla="val 196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B0E5897-D1D3-AEAF-AF08-C01818338494}"/>
              </a:ext>
            </a:extLst>
          </p:cNvPr>
          <p:cNvSpPr/>
          <p:nvPr/>
        </p:nvSpPr>
        <p:spPr>
          <a:xfrm>
            <a:off x="781582" y="4550055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TLVDB Dataset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0529A8E4-C693-8BE2-6D0B-E56BC6828CAD}"/>
              </a:ext>
            </a:extLst>
          </p:cNvPr>
          <p:cNvSpPr/>
          <p:nvPr/>
        </p:nvSpPr>
        <p:spPr>
          <a:xfrm>
            <a:off x="781582" y="5036901"/>
            <a:ext cx="4532802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High-quality, visually rich time-lapse videos, but lacks ground-truth timestamps.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0C2FCAA-78F1-9AC3-E004-72887E26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54" y="644254"/>
            <a:ext cx="4189132" cy="28684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E1B97F-1C52-BF1A-DCA2-5BAADCA12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55" y="3617397"/>
            <a:ext cx="4189132" cy="274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6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92E76-C0F5-4070-361D-A9E89216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23363-C22B-DC4D-AB06-F448D53C2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5C005-D55A-0CD6-FABA-CB049A36B68B}"/>
              </a:ext>
            </a:extLst>
          </p:cNvPr>
          <p:cNvSpPr txBox="1"/>
          <p:nvPr/>
        </p:nvSpPr>
        <p:spPr>
          <a:xfrm>
            <a:off x="525955" y="1441513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Contribute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Multi-Domain Training</a:t>
            </a: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7B0E9922-3535-178E-A6C8-267C6B49A900}"/>
              </a:ext>
            </a:extLst>
          </p:cNvPr>
          <p:cNvSpPr/>
          <p:nvPr/>
        </p:nvSpPr>
        <p:spPr>
          <a:xfrm>
            <a:off x="6536376" y="2384135"/>
            <a:ext cx="4861937" cy="1862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 idea: </a:t>
            </a:r>
          </a:p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Synthesize time-lapse sequences using the TLVDB dataset</a:t>
            </a:r>
          </a:p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 continuous illumination changes over time from the AMOS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0C25D3-AEEE-D839-6069-9A5B91019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55" y="2382123"/>
            <a:ext cx="5428857" cy="348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0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D10B8-31C2-D90E-6EF7-1761F34DA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95E9-965F-EB66-E9C1-5145A1534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Guided 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Upsampling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93F55-B35F-0FF9-6064-DD6EC6250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512" y="1407106"/>
            <a:ext cx="4896533" cy="4791744"/>
          </a:xfrm>
          <a:prstGeom prst="rect">
            <a:avLst/>
          </a:prstGeom>
        </p:spPr>
      </p:pic>
      <p:sp>
        <p:nvSpPr>
          <p:cNvPr id="5" name="Text 4">
            <a:extLst>
              <a:ext uri="{FF2B5EF4-FFF2-40B4-BE49-F238E27FC236}">
                <a16:creationId xmlns:a16="http://schemas.microsoft.com/office/drawing/2014/main" id="{CD66222E-2FA7-78CD-B55D-99F3581538F1}"/>
              </a:ext>
            </a:extLst>
          </p:cNvPr>
          <p:cNvSpPr/>
          <p:nvPr/>
        </p:nvSpPr>
        <p:spPr>
          <a:xfrm>
            <a:off x="783131" y="2583404"/>
            <a:ext cx="5312869" cy="1205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Since our training data is very limited and contains lots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 noise, it is difficult to train the network to directly output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full-resolution results.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BDF676A-5146-1AFA-291A-767D4F4F7E89}"/>
              </a:ext>
            </a:extLst>
          </p:cNvPr>
          <p:cNvSpPr/>
          <p:nvPr/>
        </p:nvSpPr>
        <p:spPr>
          <a:xfrm>
            <a:off x="783131" y="3788749"/>
            <a:ext cx="5312869" cy="1481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Therefore, we first train the generative network to predict an output at a lower resolution. Then, we apply an automatic guided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upsampling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approach to obtain the full-resolution result.</a:t>
            </a:r>
          </a:p>
        </p:txBody>
      </p:sp>
    </p:spTree>
    <p:extLst>
      <p:ext uri="{BB962C8B-B14F-4D97-AF65-F5344CB8AC3E}">
        <p14:creationId xmlns:p14="http://schemas.microsoft.com/office/powerpoint/2010/main" val="166872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ED0B6-D801-3A81-58D3-FD21140EF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6D415-A05E-794E-0C84-FC0D62B76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Experiments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13C39-4A8B-6B2E-A572-65D9C0BE5745}"/>
              </a:ext>
            </a:extLst>
          </p:cNvPr>
          <p:cNvSpPr txBox="1"/>
          <p:nvPr/>
        </p:nvSpPr>
        <p:spPr>
          <a:xfrm>
            <a:off x="525955" y="1441513"/>
            <a:ext cx="405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Quantitative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3F35C3B-4F72-2030-D584-691769BC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43378"/>
              </p:ext>
            </p:extLst>
          </p:nvPr>
        </p:nvGraphicFramePr>
        <p:xfrm>
          <a:off x="525955" y="2936394"/>
          <a:ext cx="36950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532">
                  <a:extLst>
                    <a:ext uri="{9D8B030D-6E8A-4147-A177-3AD203B41FA5}">
                      <a16:colId xmlns:a16="http://schemas.microsoft.com/office/drawing/2014/main" val="137246107"/>
                    </a:ext>
                  </a:extLst>
                </a:gridCol>
                <a:gridCol w="1847532">
                  <a:extLst>
                    <a:ext uri="{9D8B030D-6E8A-4147-A177-3AD203B41FA5}">
                      <a16:colId xmlns:a16="http://schemas.microsoft.com/office/drawing/2014/main" val="393706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Real</a:t>
                      </a:r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vote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945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Real</a:t>
                      </a:r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Image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67.5%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This</a:t>
                      </a:r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60.6%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114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Li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34.1%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28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Shih</a:t>
                      </a:r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44.9%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101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ABD7E2D-3662-B9F4-AF42-3551D735A705}"/>
              </a:ext>
            </a:extLst>
          </p:cNvPr>
          <p:cNvSpPr txBox="1"/>
          <p:nvPr/>
        </p:nvSpPr>
        <p:spPr>
          <a:xfrm>
            <a:off x="447446" y="2347989"/>
            <a:ext cx="405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study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4D9CD3-6E4A-4C7F-9C89-907436E2A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880" y="1683906"/>
            <a:ext cx="6674808" cy="42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2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D2FDB-D74E-BDDF-A210-7AEC7E34E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Right 12">
            <a:extLst>
              <a:ext uri="{FF2B5EF4-FFF2-40B4-BE49-F238E27FC236}">
                <a16:creationId xmlns:a16="http://schemas.microsoft.com/office/drawing/2014/main" id="{07DA561D-0A61-3D3D-F2E6-8A45F5FFB605}"/>
              </a:ext>
            </a:extLst>
          </p:cNvPr>
          <p:cNvSpPr/>
          <p:nvPr/>
        </p:nvSpPr>
        <p:spPr>
          <a:xfrm>
            <a:off x="3978186" y="5150432"/>
            <a:ext cx="1460587" cy="8768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B09FC7-D98A-2794-EBD1-48E2BEDBEB56}"/>
              </a:ext>
            </a:extLst>
          </p:cNvPr>
          <p:cNvSpPr/>
          <p:nvPr/>
        </p:nvSpPr>
        <p:spPr>
          <a:xfrm>
            <a:off x="3978186" y="4054730"/>
            <a:ext cx="1460587" cy="8768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C14262A-82D7-DC77-C75B-2AB72E5FBF5D}"/>
              </a:ext>
            </a:extLst>
          </p:cNvPr>
          <p:cNvSpPr/>
          <p:nvPr/>
        </p:nvSpPr>
        <p:spPr>
          <a:xfrm>
            <a:off x="4014409" y="2803270"/>
            <a:ext cx="1325936" cy="8768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2C5854-E9A5-B2E6-1907-3B3AF5B00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Experiments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341AD-01B0-F048-56E4-F0E240B8E914}"/>
              </a:ext>
            </a:extLst>
          </p:cNvPr>
          <p:cNvSpPr txBox="1"/>
          <p:nvPr/>
        </p:nvSpPr>
        <p:spPr>
          <a:xfrm>
            <a:off x="525955" y="1441513"/>
            <a:ext cx="405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Quanlitative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3E1A6-A333-D491-70E4-29F8BF0D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773" y="1407106"/>
            <a:ext cx="6159382" cy="48390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CB7643-0BFE-695B-1159-52FDBCFA8931}"/>
              </a:ext>
            </a:extLst>
          </p:cNvPr>
          <p:cNvSpPr txBox="1"/>
          <p:nvPr/>
        </p:nvSpPr>
        <p:spPr>
          <a:xfrm>
            <a:off x="3978186" y="3057031"/>
            <a:ext cx="149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 </a:t>
            </a:r>
            <a:r>
              <a:rPr lang="vi-VN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2D37C-32BE-D965-1C0F-EEFD868EAE90}"/>
              </a:ext>
            </a:extLst>
          </p:cNvPr>
          <p:cNvSpPr txBox="1"/>
          <p:nvPr/>
        </p:nvSpPr>
        <p:spPr>
          <a:xfrm>
            <a:off x="3905741" y="4280791"/>
            <a:ext cx="149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Shih</a:t>
            </a:r>
            <a:r>
              <a:rPr lang="vi-VN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BD003-F616-48D3-0B61-8A5D3339BA8E}"/>
              </a:ext>
            </a:extLst>
          </p:cNvPr>
          <p:cNvSpPr txBox="1"/>
          <p:nvPr/>
        </p:nvSpPr>
        <p:spPr>
          <a:xfrm>
            <a:off x="3978186" y="5404193"/>
            <a:ext cx="149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vi-VN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045B7BC-2DC7-8370-DD80-135676B2B8C5}"/>
              </a:ext>
            </a:extLst>
          </p:cNvPr>
          <p:cNvSpPr/>
          <p:nvPr/>
        </p:nvSpPr>
        <p:spPr>
          <a:xfrm rot="5400000">
            <a:off x="8913529" y="-596746"/>
            <a:ext cx="209477" cy="37982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8FDBF-4DC4-3027-BDCF-D5E1A20F7865}"/>
              </a:ext>
            </a:extLst>
          </p:cNvPr>
          <p:cNvSpPr txBox="1"/>
          <p:nvPr/>
        </p:nvSpPr>
        <p:spPr>
          <a:xfrm>
            <a:off x="7791881" y="799814"/>
            <a:ext cx="245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video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0B96F1-5967-FA93-9265-2F5820858F89}"/>
              </a:ext>
            </a:extLst>
          </p:cNvPr>
          <p:cNvSpPr txBox="1"/>
          <p:nvPr/>
        </p:nvSpPr>
        <p:spPr>
          <a:xfrm>
            <a:off x="525955" y="2064606"/>
            <a:ext cx="335380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Comparison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baselines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Baselines rely on reference videos → prone to unrealistic results when scenes differ.</a:t>
            </a: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Often produce unnatural colors and visual artifacts.</a:t>
            </a: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Proposed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Generates plausible illumination and color changes over time.</a:t>
            </a:r>
          </a:p>
        </p:txBody>
      </p:sp>
    </p:spTree>
    <p:extLst>
      <p:ext uri="{BB962C8B-B14F-4D97-AF65-F5344CB8AC3E}">
        <p14:creationId xmlns:p14="http://schemas.microsoft.com/office/powerpoint/2010/main" val="2659010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804F8-3D04-9596-BEFE-8C910B543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1605-A63B-B932-FBB9-DE8C530E1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Experiments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5C1188-EBD1-A9B5-1C1D-E239ACAB1B96}"/>
              </a:ext>
            </a:extLst>
          </p:cNvPr>
          <p:cNvSpPr txBox="1"/>
          <p:nvPr/>
        </p:nvSpPr>
        <p:spPr>
          <a:xfrm>
            <a:off x="525955" y="1441513"/>
            <a:ext cx="405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Computation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F2B1E-1FC9-90EE-E292-D4C3EE277D4F}"/>
              </a:ext>
            </a:extLst>
          </p:cNvPr>
          <p:cNvSpPr txBox="1"/>
          <p:nvPr/>
        </p:nvSpPr>
        <p:spPr>
          <a:xfrm>
            <a:off x="525954" y="2274098"/>
            <a:ext cx="7445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 inference time, we only need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Gb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synthesize time-lapse videos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249BD9-50EC-6D97-4079-D7745CEF9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921208"/>
              </p:ext>
            </p:extLst>
          </p:nvPr>
        </p:nvGraphicFramePr>
        <p:xfrm>
          <a:off x="525954" y="303279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974">
                  <a:extLst>
                    <a:ext uri="{9D8B030D-6E8A-4147-A177-3AD203B41FA5}">
                      <a16:colId xmlns:a16="http://schemas.microsoft.com/office/drawing/2014/main" val="2675068181"/>
                    </a:ext>
                  </a:extLst>
                </a:gridCol>
                <a:gridCol w="2216727">
                  <a:extLst>
                    <a:ext uri="{9D8B030D-6E8A-4147-A177-3AD203B41FA5}">
                      <a16:colId xmlns:a16="http://schemas.microsoft.com/office/drawing/2014/main" val="38873621"/>
                    </a:ext>
                  </a:extLst>
                </a:gridCol>
                <a:gridCol w="1523299">
                  <a:extLst>
                    <a:ext uri="{9D8B030D-6E8A-4147-A177-3AD203B41FA5}">
                      <a16:colId xmlns:a16="http://schemas.microsoft.com/office/drawing/2014/main" val="16706829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57043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Input</a:t>
                      </a:r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Resolution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Device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Time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468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Gb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512x512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GPU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0.02s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Gb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512x512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CPU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0.8s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548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Guided</a:t>
                      </a:r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Upsampling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512x512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CPU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0.1s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389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Shih</a:t>
                      </a:r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~700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px</a:t>
                      </a:r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width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CPU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58s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000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Li </a:t>
                      </a:r>
                      <a:r>
                        <a:rPr lang="vi-VN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Method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768x384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GPU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6.3s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97752"/>
                  </a:ext>
                </a:extLst>
              </a:tr>
            </a:tbl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5EC401B4-228C-B0E7-22A6-6E7267B4498A}"/>
              </a:ext>
            </a:extLst>
          </p:cNvPr>
          <p:cNvSpPr/>
          <p:nvPr/>
        </p:nvSpPr>
        <p:spPr>
          <a:xfrm>
            <a:off x="525954" y="5624108"/>
            <a:ext cx="624664" cy="50482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49D42EE6-851C-4DCB-149C-6C08D5D6ECA7}"/>
              </a:ext>
            </a:extLst>
          </p:cNvPr>
          <p:cNvSpPr/>
          <p:nvPr/>
        </p:nvSpPr>
        <p:spPr>
          <a:xfrm>
            <a:off x="1371892" y="5673637"/>
            <a:ext cx="10294150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Suitable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deloyment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mobile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100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43C14-A7B7-C3F3-D6C2-BDEC29349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7E08-4446-02D5-2842-D64C137D7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Conclusions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71D96A-781B-710E-7368-ACBBE40974B3}"/>
              </a:ext>
            </a:extLst>
          </p:cNvPr>
          <p:cNvSpPr txBox="1"/>
          <p:nvPr/>
        </p:nvSpPr>
        <p:spPr>
          <a:xfrm>
            <a:off x="525955" y="1441513"/>
            <a:ext cx="405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2AA2BF20-399C-DBFC-3025-E05825DDA3A3}"/>
              </a:ext>
            </a:extLst>
          </p:cNvPr>
          <p:cNvSpPr/>
          <p:nvPr/>
        </p:nvSpPr>
        <p:spPr>
          <a:xfrm>
            <a:off x="556435" y="2080033"/>
            <a:ext cx="4920267" cy="1126209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F2179D54-A75B-1B5D-EB1D-2A99B47D3E90}"/>
              </a:ext>
            </a:extLst>
          </p:cNvPr>
          <p:cNvSpPr/>
          <p:nvPr/>
        </p:nvSpPr>
        <p:spPr>
          <a:xfrm>
            <a:off x="525955" y="2080033"/>
            <a:ext cx="110569" cy="1126210"/>
          </a:xfrm>
          <a:prstGeom prst="roundRect">
            <a:avLst>
              <a:gd name="adj" fmla="val 27907"/>
            </a:avLst>
          </a:prstGeom>
          <a:solidFill>
            <a:srgbClr val="FF4747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31E18AA-FFBC-50C4-AACA-DF575E89AFB6}"/>
              </a:ext>
            </a:extLst>
          </p:cNvPr>
          <p:cNvSpPr/>
          <p:nvPr/>
        </p:nvSpPr>
        <p:spPr>
          <a:xfrm>
            <a:off x="859449" y="2280234"/>
            <a:ext cx="44549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S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truggles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 to hallucinate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daytime images from very dark nighttime inputs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F232C5D2-584F-B3B2-D342-655D6B60D3F5}"/>
              </a:ext>
            </a:extLst>
          </p:cNvPr>
          <p:cNvSpPr/>
          <p:nvPr/>
        </p:nvSpPr>
        <p:spPr>
          <a:xfrm>
            <a:off x="556435" y="3406443"/>
            <a:ext cx="4920267" cy="1126209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A6587F40-82F6-257A-F03C-1DACEA2C2994}"/>
              </a:ext>
            </a:extLst>
          </p:cNvPr>
          <p:cNvSpPr/>
          <p:nvPr/>
        </p:nvSpPr>
        <p:spPr>
          <a:xfrm>
            <a:off x="525955" y="3406443"/>
            <a:ext cx="110569" cy="1126210"/>
          </a:xfrm>
          <a:prstGeom prst="roundRect">
            <a:avLst>
              <a:gd name="adj" fmla="val 27907"/>
            </a:avLst>
          </a:prstGeom>
          <a:solidFill>
            <a:srgbClr val="FF4747"/>
          </a:solidFill>
          <a:ln/>
        </p:spPr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0DC05028-A371-03BB-62DF-0F39F994E06E}"/>
              </a:ext>
            </a:extLst>
          </p:cNvPr>
          <p:cNvSpPr/>
          <p:nvPr/>
        </p:nvSpPr>
        <p:spPr>
          <a:xfrm>
            <a:off x="859449" y="3606644"/>
            <a:ext cx="44549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It sometimes fails to generate artificial lighting in regions like building windows.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CBB76FE3-CADC-1CC8-2A76-4ACBF20866E1}"/>
              </a:ext>
            </a:extLst>
          </p:cNvPr>
          <p:cNvSpPr/>
          <p:nvPr/>
        </p:nvSpPr>
        <p:spPr>
          <a:xfrm>
            <a:off x="586915" y="4732852"/>
            <a:ext cx="4920267" cy="149593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765002F6-0229-DF02-E4C6-DE07D05259FE}"/>
              </a:ext>
            </a:extLst>
          </p:cNvPr>
          <p:cNvSpPr/>
          <p:nvPr/>
        </p:nvSpPr>
        <p:spPr>
          <a:xfrm>
            <a:off x="525955" y="4732852"/>
            <a:ext cx="110569" cy="1495932"/>
          </a:xfrm>
          <a:prstGeom prst="roundRect">
            <a:avLst>
              <a:gd name="adj" fmla="val 27907"/>
            </a:avLst>
          </a:prstGeom>
          <a:solidFill>
            <a:srgbClr val="FF4747"/>
          </a:solidFill>
          <a:ln/>
        </p:spPr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74632E08-E24C-CACA-0C13-33EA39DB81E1}"/>
              </a:ext>
            </a:extLst>
          </p:cNvPr>
          <p:cNvSpPr/>
          <p:nvPr/>
        </p:nvSpPr>
        <p:spPr>
          <a:xfrm>
            <a:off x="889929" y="4933053"/>
            <a:ext cx="44549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It only changes color tones and does not introduce any motion, such as moving objects or clouds.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3A3506-8357-04D1-88F9-39458F5BF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296" y="1404870"/>
            <a:ext cx="5169269" cy="51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7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DB2F5-8794-859B-F0D7-82472B47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8C42-E794-CA1E-BA84-A090A30F8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6" y="778598"/>
            <a:ext cx="4304938" cy="628508"/>
          </a:xfrm>
        </p:spPr>
        <p:txBody>
          <a:bodyPr>
            <a:normAutofit fontScale="90000"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61D83-7115-E165-2901-EE37B7BAAD4E}"/>
              </a:ext>
            </a:extLst>
          </p:cNvPr>
          <p:cNvSpPr txBox="1"/>
          <p:nvPr/>
        </p:nvSpPr>
        <p:spPr>
          <a:xfrm>
            <a:off x="525956" y="1792586"/>
            <a:ext cx="1119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Time-lapse videos are visually captivating, showcasing the passage of time through drastic color and motion changes. However, their creation is often:</a:t>
            </a: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D7EAD187-65EC-31B6-8B6A-808CD048C6A1}"/>
              </a:ext>
            </a:extLst>
          </p:cNvPr>
          <p:cNvSpPr/>
          <p:nvPr/>
        </p:nvSpPr>
        <p:spPr>
          <a:xfrm>
            <a:off x="556436" y="2824397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C3C05EC6-1C3E-5282-CE75-923F215ED21A}"/>
              </a:ext>
            </a:extLst>
          </p:cNvPr>
          <p:cNvSpPr/>
          <p:nvPr/>
        </p:nvSpPr>
        <p:spPr>
          <a:xfrm>
            <a:off x="525956" y="2824397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F4747"/>
          </a:solidFill>
          <a:ln/>
        </p:spPr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E1F3AFC2-5ABA-9734-57F5-9004195536EE}"/>
              </a:ext>
            </a:extLst>
          </p:cNvPr>
          <p:cNvSpPr/>
          <p:nvPr/>
        </p:nvSpPr>
        <p:spPr>
          <a:xfrm>
            <a:off x="905170" y="30816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Difficult &amp; Costly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B9F9DECA-9D4A-F163-CC66-3182C5FB963A}"/>
              </a:ext>
            </a:extLst>
          </p:cNvPr>
          <p:cNvSpPr/>
          <p:nvPr/>
        </p:nvSpPr>
        <p:spPr>
          <a:xfrm>
            <a:off x="905170" y="357211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Requires sophisticated hardware and significant time for capture and editing.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DF0F83D-6FFD-CAAB-18F4-B76255DDFEAC}"/>
              </a:ext>
            </a:extLst>
          </p:cNvPr>
          <p:cNvSpPr/>
          <p:nvPr/>
        </p:nvSpPr>
        <p:spPr>
          <a:xfrm>
            <a:off x="525956" y="5419725"/>
            <a:ext cx="624664" cy="50482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DE6AF1AC-CEB4-3CB4-3CD2-3E232E59366B}"/>
              </a:ext>
            </a:extLst>
          </p:cNvPr>
          <p:cNvSpPr/>
          <p:nvPr/>
        </p:nvSpPr>
        <p:spPr>
          <a:xfrm>
            <a:off x="1371894" y="5469254"/>
            <a:ext cx="10294150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t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is helpful to design and develop a system to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facilitate the creation of time-lapse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videos.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685C4-572F-1050-3129-C4688AAB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4C71-A17C-7800-36BB-11FEBC1E7B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Conclusions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A74FA-AC52-18E7-D6C1-E19674B2150F}"/>
              </a:ext>
            </a:extLst>
          </p:cNvPr>
          <p:cNvSpPr txBox="1"/>
          <p:nvPr/>
        </p:nvSpPr>
        <p:spPr>
          <a:xfrm>
            <a:off x="525955" y="1441513"/>
            <a:ext cx="405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Future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Works: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1090731-7529-0413-4D11-ABDDA8965383}"/>
              </a:ext>
            </a:extLst>
          </p:cNvPr>
          <p:cNvSpPr/>
          <p:nvPr/>
        </p:nvSpPr>
        <p:spPr>
          <a:xfrm>
            <a:off x="586915" y="3514074"/>
            <a:ext cx="4920267" cy="1126209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F1E73D9-7D49-B21D-B0C0-AC0E64634A5E}"/>
              </a:ext>
            </a:extLst>
          </p:cNvPr>
          <p:cNvSpPr/>
          <p:nvPr/>
        </p:nvSpPr>
        <p:spPr>
          <a:xfrm>
            <a:off x="556435" y="3514074"/>
            <a:ext cx="110569" cy="1126210"/>
          </a:xfrm>
          <a:prstGeom prst="roundRect">
            <a:avLst>
              <a:gd name="adj" fmla="val 27907"/>
            </a:avLst>
          </a:prstGeom>
          <a:solidFill>
            <a:srgbClr val="00B050"/>
          </a:solidFill>
          <a:ln/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7603416-5EFD-A7B8-DCBD-F97528188CF9}"/>
              </a:ext>
            </a:extLst>
          </p:cNvPr>
          <p:cNvSpPr/>
          <p:nvPr/>
        </p:nvSpPr>
        <p:spPr>
          <a:xfrm>
            <a:off x="889929" y="3714275"/>
            <a:ext cx="44549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Combine the current approach with motion synthesis techniques.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60C40CC7-05C5-6ACF-337D-2C3BD79C5836}"/>
              </a:ext>
            </a:extLst>
          </p:cNvPr>
          <p:cNvSpPr/>
          <p:nvPr/>
        </p:nvSpPr>
        <p:spPr>
          <a:xfrm>
            <a:off x="586915" y="2179038"/>
            <a:ext cx="4920267" cy="1126209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1143D903-0A5A-8FB8-5F0A-AF43D9999B74}"/>
              </a:ext>
            </a:extLst>
          </p:cNvPr>
          <p:cNvSpPr/>
          <p:nvPr/>
        </p:nvSpPr>
        <p:spPr>
          <a:xfrm>
            <a:off x="556435" y="2179038"/>
            <a:ext cx="110569" cy="1126210"/>
          </a:xfrm>
          <a:prstGeom prst="roundRect">
            <a:avLst>
              <a:gd name="adj" fmla="val 27907"/>
            </a:avLst>
          </a:prstGeom>
          <a:solidFill>
            <a:srgbClr val="00B050"/>
          </a:solidFill>
          <a:ln/>
        </p:spPr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45C7AAE1-8739-B4DB-17C0-D331CD42643A}"/>
              </a:ext>
            </a:extLst>
          </p:cNvPr>
          <p:cNvSpPr/>
          <p:nvPr/>
        </p:nvSpPr>
        <p:spPr>
          <a:xfrm>
            <a:off x="889929" y="2379239"/>
            <a:ext cx="44549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Improve the current approach to address the aforementioned limitations.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E926C60-94A3-3639-7F6C-EF09B025E0DF}"/>
              </a:ext>
            </a:extLst>
          </p:cNvPr>
          <p:cNvSpPr/>
          <p:nvPr/>
        </p:nvSpPr>
        <p:spPr>
          <a:xfrm>
            <a:off x="586915" y="4840484"/>
            <a:ext cx="4920267" cy="1126209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5A67678D-7BEC-5E42-7567-AEF085F4FB20}"/>
              </a:ext>
            </a:extLst>
          </p:cNvPr>
          <p:cNvSpPr/>
          <p:nvPr/>
        </p:nvSpPr>
        <p:spPr>
          <a:xfrm>
            <a:off x="556435" y="4840484"/>
            <a:ext cx="110569" cy="1126210"/>
          </a:xfrm>
          <a:prstGeom prst="roundRect">
            <a:avLst>
              <a:gd name="adj" fmla="val 27907"/>
            </a:avLst>
          </a:prstGeom>
          <a:solidFill>
            <a:srgbClr val="00B050"/>
          </a:solidFill>
          <a:ln/>
        </p:spPr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275602ED-D02E-B9D9-A3FF-CE4FDCC3215D}"/>
              </a:ext>
            </a:extLst>
          </p:cNvPr>
          <p:cNvSpPr/>
          <p:nvPr/>
        </p:nvSpPr>
        <p:spPr>
          <a:xfrm>
            <a:off x="889929" y="5040685"/>
            <a:ext cx="44549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Extending to additional semantic controls (e.g., sunrise/sunset times).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4A6398-F0F7-B184-FFFA-CF235CF52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689" y="1442245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4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73A69-F28B-B21C-0EF9-C48F34A37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FBBEC-AD88-165B-94F7-618F28551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9565" y="3114746"/>
            <a:ext cx="5312869" cy="628508"/>
          </a:xfrm>
        </p:spPr>
        <p:txBody>
          <a:bodyPr>
            <a:normAutofit/>
          </a:bodyPr>
          <a:lstStyle/>
          <a:p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listening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3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B13C-1196-A4F2-E0D3-17F06FEB2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2">
            <a:extLst>
              <a:ext uri="{FF2B5EF4-FFF2-40B4-BE49-F238E27FC236}">
                <a16:creationId xmlns:a16="http://schemas.microsoft.com/office/drawing/2014/main" id="{32417F5E-6775-4B18-A806-9E70217F4FE7}"/>
              </a:ext>
            </a:extLst>
          </p:cNvPr>
          <p:cNvSpPr/>
          <p:nvPr/>
        </p:nvSpPr>
        <p:spPr>
          <a:xfrm>
            <a:off x="8034687" y="2676525"/>
            <a:ext cx="3511511" cy="3371850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30" name="Shape 2">
            <a:extLst>
              <a:ext uri="{FF2B5EF4-FFF2-40B4-BE49-F238E27FC236}">
                <a16:creationId xmlns:a16="http://schemas.microsoft.com/office/drawing/2014/main" id="{537C7919-D4E4-1BBD-DB37-20D112A4A32B}"/>
              </a:ext>
            </a:extLst>
          </p:cNvPr>
          <p:cNvSpPr/>
          <p:nvPr/>
        </p:nvSpPr>
        <p:spPr>
          <a:xfrm>
            <a:off x="4297792" y="2676525"/>
            <a:ext cx="3511511" cy="3371848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9" name="Shape 2">
            <a:extLst>
              <a:ext uri="{FF2B5EF4-FFF2-40B4-BE49-F238E27FC236}">
                <a16:creationId xmlns:a16="http://schemas.microsoft.com/office/drawing/2014/main" id="{A48862CB-9659-02C7-2901-C5B336EBC075}"/>
              </a:ext>
            </a:extLst>
          </p:cNvPr>
          <p:cNvSpPr/>
          <p:nvPr/>
        </p:nvSpPr>
        <p:spPr>
          <a:xfrm>
            <a:off x="560898" y="2676525"/>
            <a:ext cx="3511511" cy="3371848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E0166-6F71-6CF3-7E9C-D75F4ABAB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6" y="778598"/>
            <a:ext cx="4304938" cy="628508"/>
          </a:xfrm>
        </p:spPr>
        <p:txBody>
          <a:bodyPr>
            <a:normAutofit fontScale="90000"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BB1BE-53C2-17DB-9A53-5BBBDD1BFAF2}"/>
              </a:ext>
            </a:extLst>
          </p:cNvPr>
          <p:cNvSpPr txBox="1"/>
          <p:nvPr/>
        </p:nvSpPr>
        <p:spPr>
          <a:xfrm>
            <a:off x="525956" y="1792586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 data-driven methods often require a reference video, which has significant limitations: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21E34AF0-7144-8B9F-1CDB-BFDFE624746B}"/>
              </a:ext>
            </a:extLst>
          </p:cNvPr>
          <p:cNvSpPr/>
          <p:nvPr/>
        </p:nvSpPr>
        <p:spPr>
          <a:xfrm>
            <a:off x="830797" y="3733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Storage &amp; Retrieval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90232F0E-C008-06F3-085A-E7AA818E2EC1}"/>
              </a:ext>
            </a:extLst>
          </p:cNvPr>
          <p:cNvSpPr/>
          <p:nvPr/>
        </p:nvSpPr>
        <p:spPr>
          <a:xfrm>
            <a:off x="656148" y="4345894"/>
            <a:ext cx="33210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Older methods need to store entire video databases for retrieval at runtime.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5EA42958-A8BE-84B2-9F53-A01EADCBF939}"/>
              </a:ext>
            </a:extLst>
          </p:cNvPr>
          <p:cNvSpPr/>
          <p:nvPr/>
        </p:nvSpPr>
        <p:spPr>
          <a:xfrm>
            <a:off x="4517324" y="3773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Semantic Mismatch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C9684180-E712-2C43-EAB3-03689D72F315}"/>
              </a:ext>
            </a:extLst>
          </p:cNvPr>
          <p:cNvSpPr/>
          <p:nvPr/>
        </p:nvSpPr>
        <p:spPr>
          <a:xfrm>
            <a:off x="4393043" y="4307121"/>
            <a:ext cx="33210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Difficulty finding reference videos semantically similar to the input image.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0EDB6D14-8B5A-C336-982D-014B87BC975B}"/>
              </a:ext>
            </a:extLst>
          </p:cNvPr>
          <p:cNvSpPr/>
          <p:nvPr/>
        </p:nvSpPr>
        <p:spPr>
          <a:xfrm>
            <a:off x="8190362" y="3767301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Reference Dependency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3C23FC9E-ECE0-2955-F847-0CBA5DDE01F6}"/>
              </a:ext>
            </a:extLst>
          </p:cNvPr>
          <p:cNvSpPr/>
          <p:nvPr/>
        </p:nvSpPr>
        <p:spPr>
          <a:xfrm>
            <a:off x="8190362" y="4257720"/>
            <a:ext cx="315174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Inter Medium" pitchFamily="34" charset="-120"/>
              </a:rPr>
              <a:t>Most deep video generation techniques still require a reference video or label map sequence.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D701DB-73D8-5162-978E-F8B5A7814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11" y="2974133"/>
            <a:ext cx="609685" cy="609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85FB5D-CA1A-79B6-EC98-41081D15D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599" y="3052579"/>
            <a:ext cx="609685" cy="6096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10B513-E281-9C38-115C-0A8D24852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54" y="2984108"/>
            <a:ext cx="60968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20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44A30-7ADA-B8A7-2BCC-FD2CC9533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1596-5A9C-CB08-A8FA-BAD95FBDC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6" y="778598"/>
            <a:ext cx="4304938" cy="628508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Related work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E3C0A-4796-3F29-3A13-2C39C195E0A7}"/>
              </a:ext>
            </a:extLst>
          </p:cNvPr>
          <p:cNvSpPr txBox="1"/>
          <p:nvPr/>
        </p:nvSpPr>
        <p:spPr>
          <a:xfrm>
            <a:off x="525956" y="1633443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&amp; Video Stylization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3AC48-1C4D-CB4E-E772-3A6D9C01E6A5}"/>
              </a:ext>
            </a:extLst>
          </p:cNvPr>
          <p:cNvSpPr txBox="1"/>
          <p:nvPr/>
        </p:nvSpPr>
        <p:spPr>
          <a:xfrm>
            <a:off x="525956" y="2077285"/>
            <a:ext cx="11198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Focused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transferring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source domain to a target domain (e.g., day to night, sketch to photo) while preserving the content. </a:t>
            </a: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Approach in 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his 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ork: Instead of a discrete domain transfer, our method creates a continuous change in illumination.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use the time of day as a control variable in a conditional generative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36D10-71EC-33A3-F9CB-45AE4853672A}"/>
              </a:ext>
            </a:extLst>
          </p:cNvPr>
          <p:cNvSpPr txBox="1"/>
          <p:nvPr/>
        </p:nvSpPr>
        <p:spPr>
          <a:xfrm>
            <a:off x="525956" y="3451680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Animation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02C62-454F-DA2A-D848-F37EE909C713}"/>
              </a:ext>
            </a:extLst>
          </p:cNvPr>
          <p:cNvSpPr txBox="1"/>
          <p:nvPr/>
        </p:nvSpPr>
        <p:spPr>
          <a:xfrm>
            <a:off x="525956" y="3895522"/>
            <a:ext cx="11198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 work: The most related method is a data-driven approach that creates time-lapses by finding a reference video in a large database to guide the color transfer. </a:t>
            </a: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This requires storing an entire video database at runtime and may fail if no semantically similar reference video can be found.</a:t>
            </a: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Approach in 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his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O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requires storing a compact model and needs no reference video at runtime, making our approach more robust and efficient</a:t>
            </a:r>
          </a:p>
        </p:txBody>
      </p:sp>
    </p:spTree>
    <p:extLst>
      <p:ext uri="{BB962C8B-B14F-4D97-AF65-F5344CB8AC3E}">
        <p14:creationId xmlns:p14="http://schemas.microsoft.com/office/powerpoint/2010/main" val="3417037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DE377-D7FA-8977-AD37-37938490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4A58-AF4D-0DE9-CAC4-D39403637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6" y="778598"/>
            <a:ext cx="4304938" cy="628508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Related work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9F72D6-601A-458F-ECD9-5CC26F48B285}"/>
              </a:ext>
            </a:extLst>
          </p:cNvPr>
          <p:cNvSpPr txBox="1"/>
          <p:nvPr/>
        </p:nvSpPr>
        <p:spPr>
          <a:xfrm>
            <a:off x="525956" y="1651550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Learning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Video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0278E-7047-1466-C9A8-DDA00BFA6D74}"/>
              </a:ext>
            </a:extLst>
          </p:cNvPr>
          <p:cNvSpPr txBox="1"/>
          <p:nvPr/>
        </p:nvSpPr>
        <p:spPr>
          <a:xfrm>
            <a:off x="525956" y="2095392"/>
            <a:ext cx="11198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Previous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This line of research focuses on analyzing time-lapse videos to extract rich information, such as illumination, materials, geometry , or to learn intrinsic image decomposition.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Approach in 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his 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ork: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raw inspiration from this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research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propose to learn a generative model to synthesize time-lapse videos from a single image</a:t>
            </a:r>
          </a:p>
        </p:txBody>
      </p:sp>
    </p:spTree>
    <p:extLst>
      <p:ext uri="{BB962C8B-B14F-4D97-AF65-F5344CB8AC3E}">
        <p14:creationId xmlns:p14="http://schemas.microsoft.com/office/powerpoint/2010/main" val="116513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7B56F-D84B-3F82-C056-ED4C1A908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6125-866C-F849-3042-DF0D8639D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Contributions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6896F-8387-2056-AD10-D4F881DB0CE2}"/>
              </a:ext>
            </a:extLst>
          </p:cNvPr>
          <p:cNvSpPr txBox="1"/>
          <p:nvPr/>
        </p:nvSpPr>
        <p:spPr>
          <a:xfrm>
            <a:off x="525956" y="1792586"/>
            <a:ext cx="1119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Motivated by the limitations of existing time-lapse video generation methods, the authors propose a solution that synthesizes time-lapse videos from a single input image, making three key con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tributions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326C1-65A2-C696-AEC3-3F624F8B3A68}"/>
              </a:ext>
            </a:extLst>
          </p:cNvPr>
          <p:cNvSpPr/>
          <p:nvPr/>
        </p:nvSpPr>
        <p:spPr>
          <a:xfrm>
            <a:off x="602155" y="3000375"/>
            <a:ext cx="514350" cy="514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DE760E-CA6A-8712-4D14-67F460F23B7A}"/>
              </a:ext>
            </a:extLst>
          </p:cNvPr>
          <p:cNvSpPr/>
          <p:nvPr/>
        </p:nvSpPr>
        <p:spPr>
          <a:xfrm>
            <a:off x="4435967" y="3000375"/>
            <a:ext cx="514350" cy="514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403CD2-A12D-A96A-E6D1-DE0F8F9D2F16}"/>
              </a:ext>
            </a:extLst>
          </p:cNvPr>
          <p:cNvSpPr/>
          <p:nvPr/>
        </p:nvSpPr>
        <p:spPr>
          <a:xfrm>
            <a:off x="8479330" y="3000375"/>
            <a:ext cx="514350" cy="5143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41FFD4-6E28-FDAF-2254-3707F4C93EE0}"/>
              </a:ext>
            </a:extLst>
          </p:cNvPr>
          <p:cNvSpPr txBox="1"/>
          <p:nvPr/>
        </p:nvSpPr>
        <p:spPr>
          <a:xfrm>
            <a:off x="1326056" y="3072884"/>
            <a:ext cx="198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779A63-5A1B-31DB-3A97-3AD480674A0E}"/>
              </a:ext>
            </a:extLst>
          </p:cNvPr>
          <p:cNvSpPr txBox="1"/>
          <p:nvPr/>
        </p:nvSpPr>
        <p:spPr>
          <a:xfrm>
            <a:off x="1326055" y="3514725"/>
            <a:ext cx="2664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ynthesizing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time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lapse video with continuous and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photorealistic illumination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changes from a single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without reference video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35B09D-5218-7E0D-3FDF-C6E8C9A434BC}"/>
              </a:ext>
            </a:extLst>
          </p:cNvPr>
          <p:cNvSpPr txBox="1"/>
          <p:nvPr/>
        </p:nvSpPr>
        <p:spPr>
          <a:xfrm>
            <a:off x="5112241" y="2934384"/>
            <a:ext cx="291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ulti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-frame joint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conditional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generation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EF30C-F595-1E03-D09F-1084FB6465F0}"/>
              </a:ext>
            </a:extLst>
          </p:cNvPr>
          <p:cNvSpPr txBox="1"/>
          <p:nvPr/>
        </p:nvSpPr>
        <p:spPr>
          <a:xfrm>
            <a:off x="5112241" y="3580715"/>
            <a:ext cx="26649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earn the distributions of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 tones at different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times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bypassing the motions and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outliers in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training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C8F085-6F45-DD20-E83D-E40F15C6EF2A}"/>
              </a:ext>
            </a:extLst>
          </p:cNvPr>
          <p:cNvSpPr txBox="1"/>
          <p:nvPr/>
        </p:nvSpPr>
        <p:spPr>
          <a:xfrm>
            <a:off x="9155605" y="3072884"/>
            <a:ext cx="2434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ulti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-domain training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8743CC-4DFA-62EB-8E7C-AD194581ACAD}"/>
              </a:ext>
            </a:extLst>
          </p:cNvPr>
          <p:cNvSpPr txBox="1"/>
          <p:nvPr/>
        </p:nvSpPr>
        <p:spPr>
          <a:xfrm>
            <a:off x="9155604" y="3514725"/>
            <a:ext cx="2664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table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semi-supervised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learning from different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datasets to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improve</a:t>
            </a:r>
            <a:r>
              <a:rPr lang="vi-VN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visual quality</a:t>
            </a:r>
          </a:p>
        </p:txBody>
      </p:sp>
    </p:spTree>
    <p:extLst>
      <p:ext uri="{BB962C8B-B14F-4D97-AF65-F5344CB8AC3E}">
        <p14:creationId xmlns:p14="http://schemas.microsoft.com/office/powerpoint/2010/main" val="48527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C0B60-B11B-AC20-7BF8-FECE27EA8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FE26-BEDB-6E45-A5C3-EAEF734ED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8AFF3-760E-2FFC-4504-9D2510416B4B}"/>
              </a:ext>
            </a:extLst>
          </p:cNvPr>
          <p:cNvSpPr txBox="1"/>
          <p:nvPr/>
        </p:nvSpPr>
        <p:spPr>
          <a:xfrm>
            <a:off x="525956" y="1792586"/>
            <a:ext cx="1119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 task: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Conditional image translation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GANs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by using the time of day as the conditional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variable..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9403A4-F9BC-66FF-1108-C597D0E4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55" y="2827213"/>
            <a:ext cx="4295416" cy="2416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93A4AC-045A-A2E1-2D6E-04182FE5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28" y="2827213"/>
            <a:ext cx="4295416" cy="241617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B8E26B-5A44-9F71-E1CF-501753C22330}"/>
              </a:ext>
            </a:extLst>
          </p:cNvPr>
          <p:cNvCxnSpPr/>
          <p:nvPr/>
        </p:nvCxnSpPr>
        <p:spPr>
          <a:xfrm>
            <a:off x="5193205" y="4022047"/>
            <a:ext cx="990601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937472-16F5-DE2D-39C4-DF85311A0B7F}"/>
              </a:ext>
            </a:extLst>
          </p:cNvPr>
          <p:cNvSpPr txBox="1"/>
          <p:nvPr/>
        </p:nvSpPr>
        <p:spPr>
          <a:xfrm>
            <a:off x="5252436" y="3652715"/>
            <a:ext cx="79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G(I, t)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FB8A2F-5E6C-9E74-BB6B-9BA16D996B25}"/>
              </a:ext>
            </a:extLst>
          </p:cNvPr>
          <p:cNvSpPr txBox="1"/>
          <p:nvPr/>
        </p:nvSpPr>
        <p:spPr>
          <a:xfrm>
            <a:off x="6669578" y="2919437"/>
            <a:ext cx="7980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36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Ĩ</a:t>
            </a:r>
            <a:r>
              <a:rPr lang="vi-VN" sz="3600" b="1" baseline="-25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endParaRPr lang="en-US" sz="3600" b="1" baseline="-25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073875-27A7-5E1C-2C3A-BB9769702874}"/>
              </a:ext>
            </a:extLst>
          </p:cNvPr>
          <p:cNvSpPr txBox="1"/>
          <p:nvPr/>
        </p:nvSpPr>
        <p:spPr>
          <a:xfrm>
            <a:off x="621203" y="2824397"/>
            <a:ext cx="7980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129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5CD08-4FE7-41E6-73A6-CB2FDE403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2">
            <a:extLst>
              <a:ext uri="{FF2B5EF4-FFF2-40B4-BE49-F238E27FC236}">
                <a16:creationId xmlns:a16="http://schemas.microsoft.com/office/drawing/2014/main" id="{4997A5A0-EB9C-375B-F408-17F507523E67}"/>
              </a:ext>
            </a:extLst>
          </p:cNvPr>
          <p:cNvSpPr/>
          <p:nvPr/>
        </p:nvSpPr>
        <p:spPr>
          <a:xfrm>
            <a:off x="525955" y="2466974"/>
            <a:ext cx="9477375" cy="3819525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10501-6982-5CF8-6193-7AF642A08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A7A83-FD75-61CF-B171-B8C0A85DBAE5}"/>
              </a:ext>
            </a:extLst>
          </p:cNvPr>
          <p:cNvSpPr txBox="1"/>
          <p:nvPr/>
        </p:nvSpPr>
        <p:spPr>
          <a:xfrm>
            <a:off x="525956" y="1792586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Schematic diagram of time-lapse video generation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DC2BAF-6835-DAC7-874E-E02AC0863756}"/>
              </a:ext>
            </a:extLst>
          </p:cNvPr>
          <p:cNvSpPr/>
          <p:nvPr/>
        </p:nvSpPr>
        <p:spPr>
          <a:xfrm>
            <a:off x="861410" y="3867150"/>
            <a:ext cx="647700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I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29B4D0-8409-DE9D-253F-E5E12A715426}"/>
              </a:ext>
            </a:extLst>
          </p:cNvPr>
          <p:cNvCxnSpPr>
            <a:cxnSpLocks/>
          </p:cNvCxnSpPr>
          <p:nvPr/>
        </p:nvCxnSpPr>
        <p:spPr>
          <a:xfrm>
            <a:off x="1840405" y="4191000"/>
            <a:ext cx="7980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49231E-109A-B23D-4C52-87D729F7D599}"/>
              </a:ext>
            </a:extLst>
          </p:cNvPr>
          <p:cNvSpPr txBox="1"/>
          <p:nvPr/>
        </p:nvSpPr>
        <p:spPr>
          <a:xfrm>
            <a:off x="1840405" y="3821668"/>
            <a:ext cx="79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G(I, t)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71507B-7022-0FD1-2152-16B1D3CE4ADA}"/>
              </a:ext>
            </a:extLst>
          </p:cNvPr>
          <p:cNvSpPr/>
          <p:nvPr/>
        </p:nvSpPr>
        <p:spPr>
          <a:xfrm>
            <a:off x="3193994" y="2743071"/>
            <a:ext cx="647700" cy="6477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Ĩ</a:t>
            </a:r>
            <a:r>
              <a:rPr lang="vi-VN" baseline="-25000" dirty="0"/>
              <a:t>0</a:t>
            </a:r>
            <a:endParaRPr lang="en-US" baseline="-25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4EB8224-6237-CA99-17A2-63E98623C9FD}"/>
              </a:ext>
            </a:extLst>
          </p:cNvPr>
          <p:cNvSpPr/>
          <p:nvPr/>
        </p:nvSpPr>
        <p:spPr>
          <a:xfrm>
            <a:off x="3193994" y="3543300"/>
            <a:ext cx="647700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Ĩ</a:t>
            </a:r>
            <a:r>
              <a:rPr lang="vi-VN" baseline="-25000" dirty="0"/>
              <a:t>1</a:t>
            </a:r>
            <a:endParaRPr lang="en-US" baseline="-25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A6AB58-296E-E4DC-D2BF-94CFD5499342}"/>
              </a:ext>
            </a:extLst>
          </p:cNvPr>
          <p:cNvSpPr/>
          <p:nvPr/>
        </p:nvSpPr>
        <p:spPr>
          <a:xfrm>
            <a:off x="3193994" y="5286375"/>
            <a:ext cx="647700" cy="6477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Ĩ</a:t>
            </a:r>
            <a:r>
              <a:rPr lang="vi-VN" baseline="-25000" dirty="0" err="1"/>
              <a:t>n</a:t>
            </a:r>
            <a:endParaRPr lang="en-US" baseline="-250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935595-8EC6-5DD3-BA34-8CED5F03A74E}"/>
              </a:ext>
            </a:extLst>
          </p:cNvPr>
          <p:cNvSpPr/>
          <p:nvPr/>
        </p:nvSpPr>
        <p:spPr>
          <a:xfrm>
            <a:off x="3489269" y="4467225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918520-0E05-9F60-7E21-113BB5892F0A}"/>
              </a:ext>
            </a:extLst>
          </p:cNvPr>
          <p:cNvSpPr/>
          <p:nvPr/>
        </p:nvSpPr>
        <p:spPr>
          <a:xfrm>
            <a:off x="3489269" y="4691062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408A14-CAA5-925D-F926-83F558B4F789}"/>
              </a:ext>
            </a:extLst>
          </p:cNvPr>
          <p:cNvSpPr/>
          <p:nvPr/>
        </p:nvSpPr>
        <p:spPr>
          <a:xfrm>
            <a:off x="3489269" y="4914899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C9EB33-A170-6CF5-7395-80B43FE809EB}"/>
              </a:ext>
            </a:extLst>
          </p:cNvPr>
          <p:cNvCxnSpPr>
            <a:cxnSpLocks/>
          </p:cNvCxnSpPr>
          <p:nvPr/>
        </p:nvCxnSpPr>
        <p:spPr>
          <a:xfrm>
            <a:off x="4621705" y="4191000"/>
            <a:ext cx="1552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CCDE272-3C29-AA4B-4CC5-D2AF5C0E67E2}"/>
              </a:ext>
            </a:extLst>
          </p:cNvPr>
          <p:cNvSpPr txBox="1"/>
          <p:nvPr/>
        </p:nvSpPr>
        <p:spPr>
          <a:xfrm>
            <a:off x="4724618" y="3821668"/>
            <a:ext cx="134674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ggregate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A6CED84-D471-B3C8-C644-30E7D1B17944}"/>
              </a:ext>
            </a:extLst>
          </p:cNvPr>
          <p:cNvSpPr/>
          <p:nvPr/>
        </p:nvSpPr>
        <p:spPr>
          <a:xfrm>
            <a:off x="6630440" y="3867150"/>
            <a:ext cx="647700" cy="6477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Ĩ</a:t>
            </a:r>
            <a:r>
              <a:rPr lang="vi-VN" baseline="-25000" dirty="0"/>
              <a:t>0</a:t>
            </a:r>
            <a:endParaRPr lang="en-US" baseline="-250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88B5BE6-7CDF-5295-3270-70ACD608F034}"/>
              </a:ext>
            </a:extLst>
          </p:cNvPr>
          <p:cNvSpPr/>
          <p:nvPr/>
        </p:nvSpPr>
        <p:spPr>
          <a:xfrm>
            <a:off x="7278140" y="3867150"/>
            <a:ext cx="647700" cy="647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Ĩ</a:t>
            </a:r>
            <a:r>
              <a:rPr lang="vi-VN" baseline="-25000" dirty="0"/>
              <a:t>1</a:t>
            </a:r>
            <a:endParaRPr lang="en-US" baseline="-250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2A6BB0-C62D-217B-A380-D47FAA62D15F}"/>
              </a:ext>
            </a:extLst>
          </p:cNvPr>
          <p:cNvSpPr/>
          <p:nvPr/>
        </p:nvSpPr>
        <p:spPr>
          <a:xfrm>
            <a:off x="8793437" y="3867150"/>
            <a:ext cx="647700" cy="6477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Ĩ</a:t>
            </a:r>
            <a:r>
              <a:rPr lang="vi-VN" baseline="-25000" dirty="0" err="1"/>
              <a:t>n</a:t>
            </a:r>
            <a:endParaRPr lang="en-US" baseline="-250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925646-AA03-827F-C205-F7C69E8CC54A}"/>
              </a:ext>
            </a:extLst>
          </p:cNvPr>
          <p:cNvSpPr/>
          <p:nvPr/>
        </p:nvSpPr>
        <p:spPr>
          <a:xfrm>
            <a:off x="8110127" y="4148138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EBE2083-4C44-F7D9-E04B-8B6682B60CB3}"/>
              </a:ext>
            </a:extLst>
          </p:cNvPr>
          <p:cNvSpPr/>
          <p:nvPr/>
        </p:nvSpPr>
        <p:spPr>
          <a:xfrm>
            <a:off x="8312013" y="4143375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C567BC-FD33-E05A-E480-D3E4DB9B2E3B}"/>
              </a:ext>
            </a:extLst>
          </p:cNvPr>
          <p:cNvSpPr/>
          <p:nvPr/>
        </p:nvSpPr>
        <p:spPr>
          <a:xfrm>
            <a:off x="8513899" y="4143375"/>
            <a:ext cx="95250" cy="9525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B6770E88-72CF-4809-5DCB-C7294C521128}"/>
              </a:ext>
            </a:extLst>
          </p:cNvPr>
          <p:cNvSpPr/>
          <p:nvPr/>
        </p:nvSpPr>
        <p:spPr>
          <a:xfrm rot="16200000">
            <a:off x="7912072" y="3776141"/>
            <a:ext cx="276225" cy="2191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FE988E-63DE-BAE2-D1F2-0D37F062C2C5}"/>
              </a:ext>
            </a:extLst>
          </p:cNvPr>
          <p:cNvSpPr txBox="1"/>
          <p:nvPr/>
        </p:nvSpPr>
        <p:spPr>
          <a:xfrm>
            <a:off x="7084586" y="5101709"/>
            <a:ext cx="19311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Video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time-lapse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38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BD710-E5BA-5FBE-ACEF-6E2A4AC8E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E48E-61C6-D9E1-9731-DAEB3368AA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955" y="778598"/>
            <a:ext cx="5312869" cy="628508"/>
          </a:xfrm>
        </p:spPr>
        <p:txBody>
          <a:bodyPr>
            <a:normAutofit/>
          </a:bodyPr>
          <a:lstStyle/>
          <a:p>
            <a:pPr algn="l"/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Method</a:t>
            </a:r>
            <a:r>
              <a:rPr lang="vi-VN" sz="36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3600" b="1" dirty="0" err="1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Overview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6D9D8-5FBC-2530-3760-17E66114E879}"/>
              </a:ext>
            </a:extLst>
          </p:cNvPr>
          <p:cNvSpPr txBox="1"/>
          <p:nvPr/>
        </p:nvSpPr>
        <p:spPr>
          <a:xfrm>
            <a:off x="525955" y="1441513"/>
            <a:ext cx="1119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Dataset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A2A27A8-403D-CBD6-3DB9-6022568F418C}"/>
              </a:ext>
            </a:extLst>
          </p:cNvPr>
          <p:cNvSpPr/>
          <p:nvPr/>
        </p:nvSpPr>
        <p:spPr>
          <a:xfrm>
            <a:off x="525955" y="2052087"/>
            <a:ext cx="5570044" cy="4122377"/>
          </a:xfrm>
          <a:prstGeom prst="roundRect">
            <a:avLst>
              <a:gd name="adj" fmla="val 1965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B382067-16F3-DD6B-D20A-F41EFDB7528E}"/>
              </a:ext>
            </a:extLst>
          </p:cNvPr>
          <p:cNvSpPr/>
          <p:nvPr/>
        </p:nvSpPr>
        <p:spPr>
          <a:xfrm>
            <a:off x="781581" y="2307714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AMOS Dataset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Archive of Many Outdoor Scenes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DM Sans Semi Bold" pitchFamily="34" charset="-120"/>
              </a:rPr>
              <a:t>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8DF54C21-5795-950E-79F9-2D4B65E45472}"/>
              </a:ext>
            </a:extLst>
          </p:cNvPr>
          <p:cNvSpPr/>
          <p:nvPr/>
        </p:nvSpPr>
        <p:spPr>
          <a:xfrm>
            <a:off x="781581" y="2794561"/>
            <a:ext cx="4976422" cy="3153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large-scale dataset of outdoor image sequences, captured from over 35,000 webcams around the world.</a:t>
            </a: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typical sequence in AMOS has tens of frames for every 24 hours.</a:t>
            </a:r>
            <a:endParaRPr lang="vi-VN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timestamp</a:t>
            </a:r>
            <a:r>
              <a:rPr lang="vi-VN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label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4A5D8A-6BC2-8CF5-E33C-5AD3800A3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846" y="2052087"/>
            <a:ext cx="4949573" cy="37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54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1122</Words>
  <Application>Microsoft Office PowerPoint</Application>
  <PresentationFormat>Widescreen</PresentationFormat>
  <Paragraphs>163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Office Theme</vt:lpstr>
      <vt:lpstr>Time-Lapse Video Synthesis</vt:lpstr>
      <vt:lpstr>Introduction &amp; Problem</vt:lpstr>
      <vt:lpstr>Introduction &amp; Problem</vt:lpstr>
      <vt:lpstr>Related work</vt:lpstr>
      <vt:lpstr>Related work</vt:lpstr>
      <vt:lpstr>Main Contributions</vt:lpstr>
      <vt:lpstr>Method Overview</vt:lpstr>
      <vt:lpstr>Method Overview</vt:lpstr>
      <vt:lpstr>Method Overview</vt:lpstr>
      <vt:lpstr>Method Overview</vt:lpstr>
      <vt:lpstr>Method Overview</vt:lpstr>
      <vt:lpstr>Method Overview</vt:lpstr>
      <vt:lpstr>Method Overview</vt:lpstr>
      <vt:lpstr>Method Overview</vt:lpstr>
      <vt:lpstr>Guided Upsampling</vt:lpstr>
      <vt:lpstr>Experiments Result</vt:lpstr>
      <vt:lpstr>Experiments Result</vt:lpstr>
      <vt:lpstr>Experiments Result</vt:lpstr>
      <vt:lpstr>Conclusions</vt:lpstr>
      <vt:lpstr>Conclusions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Dao Quang Tung D21CN08</dc:creator>
  <cp:lastModifiedBy>Dao Quang Tung D21CN08</cp:lastModifiedBy>
  <cp:revision>1</cp:revision>
  <dcterms:created xsi:type="dcterms:W3CDTF">2025-09-14T09:36:55Z</dcterms:created>
  <dcterms:modified xsi:type="dcterms:W3CDTF">2025-09-15T08:55:22Z</dcterms:modified>
</cp:coreProperties>
</file>